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98" r:id="rId2"/>
  </p:sldMasterIdLst>
  <p:notesMasterIdLst>
    <p:notesMasterId r:id="rId7"/>
  </p:notesMasterIdLst>
  <p:handoutMasterIdLst>
    <p:handoutMasterId r:id="rId8"/>
  </p:handoutMasterIdLst>
  <p:sldIdLst>
    <p:sldId id="2147376114" r:id="rId3"/>
    <p:sldId id="2147479536" r:id="rId4"/>
    <p:sldId id="2147479537" r:id="rId5"/>
    <p:sldId id="214747953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o Cadario" initials="SC" lastIdx="1" clrIdx="0">
    <p:extLst>
      <p:ext uri="{19B8F6BF-5375-455C-9EA6-DF929625EA0E}">
        <p15:presenceInfo xmlns:p15="http://schemas.microsoft.com/office/powerpoint/2012/main" userId="S::Stefano.Cadario@arm.com::80442c5e-a86e-4e3c-a034-07962a038ecc" providerId="AD"/>
      </p:ext>
    </p:extLst>
  </p:cmAuthor>
  <p:cmAuthor id="2" name="Barbara Bengyel" initials="BB" lastIdx="1" clrIdx="1">
    <p:extLst>
      <p:ext uri="{19B8F6BF-5375-455C-9EA6-DF929625EA0E}">
        <p15:presenceInfo xmlns:p15="http://schemas.microsoft.com/office/powerpoint/2012/main" userId="S::barbara.bengyel@arm.com::e8b45ead-9f84-4a51-9340-10c649ecd501" providerId="AD"/>
      </p:ext>
    </p:extLst>
  </p:cmAuthor>
  <p:cmAuthor id="3" name="Joachim Krech" initials="JK" lastIdx="1" clrIdx="2">
    <p:extLst>
      <p:ext uri="{19B8F6BF-5375-455C-9EA6-DF929625EA0E}">
        <p15:presenceInfo xmlns:p15="http://schemas.microsoft.com/office/powerpoint/2012/main" userId="S::Joachim.Krech@arm.com::6c90bbe8-e19a-475d-8c2c-8397cc371543" providerId="AD"/>
      </p:ext>
    </p:extLst>
  </p:cmAuthor>
  <p:cmAuthor id="4" name="Reinhard Keil" initials="RK" lastIdx="1" clrIdx="3">
    <p:extLst>
      <p:ext uri="{19B8F6BF-5375-455C-9EA6-DF929625EA0E}">
        <p15:presenceInfo xmlns:p15="http://schemas.microsoft.com/office/powerpoint/2012/main" userId="S::Reinhard.Keil@arm.com::a74c14d9-6dde-4ffd-bc62-ceabab23c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7F7F7F"/>
    <a:srgbClr val="0091BD"/>
    <a:srgbClr val="FFC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36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3624" y="78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20" d="100"/>
          <a:sy n="120" d="100"/>
        </p:scale>
        <p:origin x="4962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A3C70E-54AD-4107-B38D-530E18B05A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342A8-7A12-4C03-B162-F43C14419A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FFADC-39A7-449E-8C68-8776E6FB3C1A}" type="datetimeFigureOut">
              <a:rPr lang="en-GB" smtClean="0"/>
              <a:t>17/07/2025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D25A0-15E5-4BF6-9F32-8BD4E1DF51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38C07-F7C1-4141-BF59-1847AE735B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69231-AFE2-4330-AF6B-EEB343F99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46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9BAAB-B703-4BB5-9D08-B460FC03C23A}" type="datetimeFigureOut">
              <a:rPr lang="en-GB" smtClean="0"/>
              <a:t>17/07/2025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66A5B-B69C-40C5-853F-D27DDBF34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3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6354E-6974-4833-AB87-3220A0835E8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219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0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3465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92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5164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FC792F-A7B3-821E-36A6-EB6D93EA6D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EDD76B4-2A16-E1E6-431D-012275447C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3592" y="2319700"/>
            <a:ext cx="8846450" cy="9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5940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7F3A66E-D5B4-DFA6-6451-02ACAFE8DA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A5CBF-D6E1-B78D-F819-958659F344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79" y="1510375"/>
            <a:ext cx="5736792" cy="2075688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4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C6E3DC-972F-62B3-9E08-06619B0012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678" y="3788370"/>
            <a:ext cx="5736792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2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subtitle style</a:t>
            </a:r>
            <a:endParaRPr lang="en-GB"/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AB8FC761-48C1-0B41-C76D-7ED7EE5C1E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678" y="6311068"/>
            <a:ext cx="2881312" cy="21355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Text Placeholder 28">
            <a:extLst>
              <a:ext uri="{FF2B5EF4-FFF2-40B4-BE49-F238E27FC236}">
                <a16:creationId xmlns:a16="http://schemas.microsoft.com/office/drawing/2014/main" id="{5CF4A44A-4298-863E-FC69-36B0A1E251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678" y="6040944"/>
            <a:ext cx="2881312" cy="20927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5FD91979-AA2E-D861-9691-AEC93BBC9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4299" y="6574374"/>
            <a:ext cx="312738" cy="1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800" b="0" i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800" b="0" i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3F69861B-E0D0-9572-3879-5F969D0E2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1884" y="6576910"/>
            <a:ext cx="4636741" cy="11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800" b="0" i="0">
                <a:solidFill>
                  <a:schemeClr val="tx1">
                    <a:alpha val="50199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© 2025 Arm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35B295-C1CF-5C58-163E-0F584C269A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2354" y="344745"/>
            <a:ext cx="1129053" cy="34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9265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E84EE0-315E-9B74-BC23-E8B1DC32DD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70152" cy="6845711"/>
          </a:xfrm>
          <a:prstGeom prst="rect">
            <a:avLst/>
          </a:prstGeom>
          <a:ln>
            <a:noFill/>
          </a:ln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681F2EE-6D24-E8DA-17C4-280BF969E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79" y="1510375"/>
            <a:ext cx="4568875" cy="2075688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4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433D4AE-C938-4475-1111-CFECCD470A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678" y="3788370"/>
            <a:ext cx="4568875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2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subtitle style</a:t>
            </a:r>
            <a:endParaRPr lang="en-GB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94364BEC-6A70-1C90-94CE-09EBDEE045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678" y="6311068"/>
            <a:ext cx="2881312" cy="21355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2738029B-26DC-25E5-A32A-D7DCE80A16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678" y="6040944"/>
            <a:ext cx="2881312" cy="20927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96C2A433-44A7-23A9-CEE4-37555C138D5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544299" y="6574374"/>
            <a:ext cx="312738" cy="1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8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8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28785E-8EB7-E5C1-D9EB-531D14B538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91884" y="6576910"/>
            <a:ext cx="4636741" cy="11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800" b="0" i="0">
                <a:solidFill>
                  <a:schemeClr val="bg2">
                    <a:alpha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© 2025 Arm</a:t>
            </a:r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073D7467-ED8D-1271-BC48-257E688927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4963" y="337495"/>
            <a:ext cx="1174240" cy="35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36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1C572-1862-64A0-36E2-042BB91790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1" b="41"/>
          <a:stretch/>
        </p:blipFill>
        <p:spPr>
          <a:xfrm>
            <a:off x="0" y="5647"/>
            <a:ext cx="12192000" cy="685235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C77175-EEE9-25B1-527F-B9622D6F21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79" y="1510375"/>
            <a:ext cx="4568875" cy="2075688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4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C068D1C-F77C-7DC1-26D4-A7A885E94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678" y="3788370"/>
            <a:ext cx="4568875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2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subtitle style</a:t>
            </a:r>
            <a:endParaRPr lang="en-GB"/>
          </a:p>
        </p:txBody>
      </p:sp>
      <p:sp>
        <p:nvSpPr>
          <p:cNvPr id="6" name="Text Placeholder 28">
            <a:extLst>
              <a:ext uri="{FF2B5EF4-FFF2-40B4-BE49-F238E27FC236}">
                <a16:creationId xmlns:a16="http://schemas.microsoft.com/office/drawing/2014/main" id="{10DA7FAA-DCCA-CF1C-ECD1-04C3E040B2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678" y="6311068"/>
            <a:ext cx="2881312" cy="21355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86B7BE92-B2BC-8117-727B-EBD35705FB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678" y="6040944"/>
            <a:ext cx="2881312" cy="20927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4929685A-9556-2EAD-D010-D36407E15F6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544299" y="6574374"/>
            <a:ext cx="312738" cy="1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8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8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0AF19F97-28D9-B1FE-922C-2A04C8B49DE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91884" y="6576910"/>
            <a:ext cx="4636741" cy="11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800" b="0" i="0">
                <a:solidFill>
                  <a:schemeClr val="bg2">
                    <a:alpha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© 2025 Arm</a:t>
            </a:r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990D9D70-29BC-70FF-B0E3-8521C41478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4963" y="337495"/>
            <a:ext cx="1174240" cy="35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04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E84EE0-315E-9B74-BC23-E8B1DC32DD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" y="12288"/>
            <a:ext cx="12170152" cy="684571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C77175-EEE9-25B1-527F-B9622D6F21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79" y="1510375"/>
            <a:ext cx="4574736" cy="2075688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4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C068D1C-F77C-7DC1-26D4-A7A885E94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678" y="3788370"/>
            <a:ext cx="4574736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2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subtitle style</a:t>
            </a:r>
            <a:endParaRPr lang="en-GB"/>
          </a:p>
        </p:txBody>
      </p:sp>
      <p:sp>
        <p:nvSpPr>
          <p:cNvPr id="6" name="Text Placeholder 28">
            <a:extLst>
              <a:ext uri="{FF2B5EF4-FFF2-40B4-BE49-F238E27FC236}">
                <a16:creationId xmlns:a16="http://schemas.microsoft.com/office/drawing/2014/main" id="{10DA7FAA-DCCA-CF1C-ECD1-04C3E040B2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678" y="6311068"/>
            <a:ext cx="2881312" cy="21355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86B7BE92-B2BC-8117-727B-EBD35705FB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678" y="6040944"/>
            <a:ext cx="2881312" cy="20927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58D99759-E104-0D75-C1DB-0A9A0C25A47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544299" y="6574374"/>
            <a:ext cx="312738" cy="1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8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8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E4E6591A-AC04-6138-7360-1E12248FA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91884" y="6576910"/>
            <a:ext cx="4636741" cy="11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800" b="0" i="0">
                <a:solidFill>
                  <a:schemeClr val="bg2">
                    <a:alpha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© 2025 Arm</a:t>
            </a:r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C7CD9129-11E8-B7F7-EF39-96336CA3FC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4963" y="337495"/>
            <a:ext cx="1174240" cy="35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34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6A59A6-B0BB-7A8E-4E98-559764C4F7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C77175-EEE9-25B1-527F-B9622D6F21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79" y="1510375"/>
            <a:ext cx="4568875" cy="2075688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4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C068D1C-F77C-7DC1-26D4-A7A885E94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678" y="3788370"/>
            <a:ext cx="4568875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2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subtitle style</a:t>
            </a:r>
            <a:endParaRPr lang="en-GB"/>
          </a:p>
        </p:txBody>
      </p:sp>
      <p:sp>
        <p:nvSpPr>
          <p:cNvPr id="6" name="Text Placeholder 28">
            <a:extLst>
              <a:ext uri="{FF2B5EF4-FFF2-40B4-BE49-F238E27FC236}">
                <a16:creationId xmlns:a16="http://schemas.microsoft.com/office/drawing/2014/main" id="{10DA7FAA-DCCA-CF1C-ECD1-04C3E040B2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678" y="6311068"/>
            <a:ext cx="2881312" cy="21355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86B7BE92-B2BC-8117-727B-EBD35705FB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678" y="6040944"/>
            <a:ext cx="2881312" cy="20927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58D99759-E104-0D75-C1DB-0A9A0C25A47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544299" y="6574374"/>
            <a:ext cx="312738" cy="1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8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8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E4E6591A-AC04-6138-7360-1E12248FA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91884" y="6576910"/>
            <a:ext cx="4636741" cy="11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800" b="0" i="0">
                <a:solidFill>
                  <a:schemeClr val="bg2">
                    <a:alpha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© 2025 Arm</a:t>
            </a:r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6148B9D0-E0A9-A442-6C23-EA09454708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4963" y="337495"/>
            <a:ext cx="1174240" cy="35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12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6A59A6-B0BB-7A8E-4E98-559764C4F7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C77175-EEE9-25B1-527F-B9622D6F21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79" y="1510375"/>
            <a:ext cx="4568875" cy="2075688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4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C068D1C-F77C-7DC1-26D4-A7A885E94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678" y="3788370"/>
            <a:ext cx="4568875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2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subtitle style</a:t>
            </a:r>
            <a:endParaRPr lang="en-GB"/>
          </a:p>
        </p:txBody>
      </p:sp>
      <p:sp>
        <p:nvSpPr>
          <p:cNvPr id="6" name="Text Placeholder 28">
            <a:extLst>
              <a:ext uri="{FF2B5EF4-FFF2-40B4-BE49-F238E27FC236}">
                <a16:creationId xmlns:a16="http://schemas.microsoft.com/office/drawing/2014/main" id="{10DA7FAA-DCCA-CF1C-ECD1-04C3E040B2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678" y="6311068"/>
            <a:ext cx="2881312" cy="21355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86B7BE92-B2BC-8117-727B-EBD35705FB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678" y="6040944"/>
            <a:ext cx="2881312" cy="20927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58D99759-E104-0D75-C1DB-0A9A0C25A47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544299" y="6574374"/>
            <a:ext cx="312738" cy="1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8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8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E4E6591A-AC04-6138-7360-1E12248FA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91884" y="6576910"/>
            <a:ext cx="4636741" cy="11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800" b="0" i="0">
                <a:solidFill>
                  <a:schemeClr val="bg2">
                    <a:alpha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© 2025 Arm</a:t>
            </a:r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BE1FADBE-F8B5-2D6E-5C98-CF7A36F65C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4963" y="337495"/>
            <a:ext cx="1174240" cy="35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13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2C9A28-D66F-7747-1E74-38C1961657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861" y="7805"/>
            <a:ext cx="12178138" cy="685020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628DB3C-BBE2-BAD3-74ED-90D9681F5F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79" y="1510375"/>
            <a:ext cx="4574736" cy="2075688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4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1FAE997-0E03-68D3-875D-17B1C4032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678" y="3788370"/>
            <a:ext cx="4574736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2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subtitle style</a:t>
            </a:r>
            <a:endParaRPr lang="en-GB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224B40CB-D476-E9C9-B505-35E88FC185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678" y="6311068"/>
            <a:ext cx="2881312" cy="21355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8BFD93A1-4541-A89C-BDAF-7EAF1393AA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678" y="6040944"/>
            <a:ext cx="2881312" cy="20927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CC3D5B98-9C9C-6A1D-03B3-EBC01D49EF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544299" y="6574374"/>
            <a:ext cx="312738" cy="1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8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8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531C0C-96BA-ED29-6B5B-D13B9AB5DB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91884" y="6576910"/>
            <a:ext cx="4636741" cy="11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800" b="0" i="0">
                <a:solidFill>
                  <a:schemeClr val="bg2">
                    <a:alpha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© 2025 Arm</a:t>
            </a:r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D5F07B65-CA9B-2D57-142A-3107E5C28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4963" y="337495"/>
            <a:ext cx="1174240" cy="35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62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04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2C9A28-D66F-7747-1E74-38C1961657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862" y="7798"/>
            <a:ext cx="12178138" cy="685020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628DB3C-BBE2-BAD3-74ED-90D9681F5F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79" y="1510375"/>
            <a:ext cx="4574736" cy="2075688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4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1FAE997-0E03-68D3-875D-17B1C4032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678" y="3788370"/>
            <a:ext cx="4574736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2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subtitle style</a:t>
            </a:r>
            <a:endParaRPr lang="en-GB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224B40CB-D476-E9C9-B505-35E88FC185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678" y="6311068"/>
            <a:ext cx="2881312" cy="21355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8BFD93A1-4541-A89C-BDAF-7EAF1393AA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678" y="6040944"/>
            <a:ext cx="2881312" cy="20927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CC3D5B98-9C9C-6A1D-03B3-EBC01D49EF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544299" y="6574374"/>
            <a:ext cx="312738" cy="1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8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8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531C0C-96BA-ED29-6B5B-D13B9AB5DB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91884" y="6576910"/>
            <a:ext cx="4636741" cy="11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800" b="0" i="0">
                <a:solidFill>
                  <a:schemeClr val="bg2">
                    <a:alpha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© 2025 Arm</a:t>
            </a:r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3CCDC5BA-4BFF-2CAD-7F30-89CB65FA4D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4963" y="337495"/>
            <a:ext cx="1174240" cy="35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65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2C9A28-D66F-7747-1E74-38C1961657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33" y="7800"/>
            <a:ext cx="12178133" cy="68502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628DB3C-BBE2-BAD3-74ED-90D9681F5F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79" y="1510375"/>
            <a:ext cx="4568875" cy="2075688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4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1FAE997-0E03-68D3-875D-17B1C4032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678" y="3788370"/>
            <a:ext cx="4568875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2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subtitle style</a:t>
            </a:r>
            <a:endParaRPr lang="en-GB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224B40CB-D476-E9C9-B505-35E88FC185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678" y="6311068"/>
            <a:ext cx="2881312" cy="21355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8BFD93A1-4541-A89C-BDAF-7EAF1393AA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678" y="6040944"/>
            <a:ext cx="2881312" cy="20927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CC3D5B98-9C9C-6A1D-03B3-EBC01D49EF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544299" y="6574374"/>
            <a:ext cx="312738" cy="1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8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8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531C0C-96BA-ED29-6B5B-D13B9AB5DB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91884" y="6576910"/>
            <a:ext cx="4636741" cy="11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800" b="0" i="0">
                <a:solidFill>
                  <a:schemeClr val="bg2">
                    <a:alpha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© 2025 Arm</a:t>
            </a:r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6B83EAC9-40E4-89D0-736D-FDB6DB82C7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4963" y="337495"/>
            <a:ext cx="1174240" cy="35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799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and blue gradient&#10;&#10;AI-generated content may be incorrect.">
            <a:extLst>
              <a:ext uri="{FF2B5EF4-FFF2-40B4-BE49-F238E27FC236}">
                <a16:creationId xmlns:a16="http://schemas.microsoft.com/office/drawing/2014/main" id="{AB1B6C9B-A291-45A3-3BAA-872F48F3F2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1E162B4-1E76-6A41-8A01-7EA4B4BFF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429000"/>
            <a:ext cx="5761037" cy="206799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4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DE1258B5-E04F-388B-1997-FB9CF8C4FF2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5521072"/>
            <a:ext cx="5761037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subtitle style</a:t>
            </a:r>
            <a:endParaRPr lang="en-GB"/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691025BF-745D-5DE4-EE33-730926E64B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544299" y="6574374"/>
            <a:ext cx="312738" cy="1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8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8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B77C154C-CE11-FA7D-3A24-6E966B685ED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91884" y="6576910"/>
            <a:ext cx="4636741" cy="11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800" b="0" i="0">
                <a:solidFill>
                  <a:schemeClr val="bg2">
                    <a:alpha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© 2025 Arm</a:t>
            </a:r>
          </a:p>
        </p:txBody>
      </p:sp>
      <p:pic>
        <p:nvPicPr>
          <p:cNvPr id="6" name="Picture 22">
            <a:extLst>
              <a:ext uri="{FF2B5EF4-FFF2-40B4-BE49-F238E27FC236}">
                <a16:creationId xmlns:a16="http://schemas.microsoft.com/office/drawing/2014/main" id="{E853A676-C9C0-3C5E-2DCC-AC0DC06837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4963" y="6531048"/>
            <a:ext cx="507599" cy="1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028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ue gradient&#10;&#10;AI-generated content may be incorrect.">
            <a:extLst>
              <a:ext uri="{FF2B5EF4-FFF2-40B4-BE49-F238E27FC236}">
                <a16:creationId xmlns:a16="http://schemas.microsoft.com/office/drawing/2014/main" id="{F1D9A8B3-7562-5A47-9FCE-2B7C934949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ED11AB-6788-862E-E56B-79CD4205D7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2" y="1"/>
            <a:ext cx="6095999" cy="6857999"/>
          </a:xfrm>
          <a:custGeom>
            <a:avLst/>
            <a:gdLst>
              <a:gd name="connsiteX0" fmla="*/ 2621816 w 6095999"/>
              <a:gd name="connsiteY0" fmla="*/ 0 h 6857999"/>
              <a:gd name="connsiteX1" fmla="*/ 6095999 w 6095999"/>
              <a:gd name="connsiteY1" fmla="*/ 0 h 6857999"/>
              <a:gd name="connsiteX2" fmla="*/ 6095999 w 6095999"/>
              <a:gd name="connsiteY2" fmla="*/ 6857999 h 6857999"/>
              <a:gd name="connsiteX3" fmla="*/ 282366 w 6095999"/>
              <a:gd name="connsiteY3" fmla="*/ 6857999 h 6857999"/>
              <a:gd name="connsiteX4" fmla="*/ 274899 w 6095999"/>
              <a:gd name="connsiteY4" fmla="*/ 6835933 h 6857999"/>
              <a:gd name="connsiteX5" fmla="*/ 0 w 6095999"/>
              <a:gd name="connsiteY5" fmla="*/ 5017647 h 6857999"/>
              <a:gd name="connsiteX6" fmla="*/ 2456125 w 6095999"/>
              <a:gd name="connsiteY6" fmla="*/ 11782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5999" h="6857999">
                <a:moveTo>
                  <a:pt x="2621816" y="0"/>
                </a:moveTo>
                <a:lnTo>
                  <a:pt x="6095999" y="0"/>
                </a:lnTo>
                <a:lnTo>
                  <a:pt x="6095999" y="6857999"/>
                </a:lnTo>
                <a:lnTo>
                  <a:pt x="282366" y="6857999"/>
                </a:lnTo>
                <a:lnTo>
                  <a:pt x="274899" y="6835933"/>
                </a:lnTo>
                <a:cubicBezTo>
                  <a:pt x="96244" y="6261537"/>
                  <a:pt x="0" y="5650832"/>
                  <a:pt x="0" y="5017647"/>
                </a:cubicBezTo>
                <a:cubicBezTo>
                  <a:pt x="0" y="3012563"/>
                  <a:pt x="965106" y="1232891"/>
                  <a:pt x="2456125" y="11782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031A48-4339-3EEF-9438-7E994A23FF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429000"/>
            <a:ext cx="5151437" cy="206799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4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1B1412F-135B-2518-55B4-63D1536F54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4963" y="5521072"/>
            <a:ext cx="5151437" cy="2929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subtitle style</a:t>
            </a:r>
            <a:endParaRPr lang="en-GB"/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CC01F541-833F-F498-AB2D-D9E094D70F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544299" y="6574374"/>
            <a:ext cx="312738" cy="1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800" b="0" i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800" b="0" i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60512D20-F523-66CF-3420-7E4A0E9E44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91884" y="6576910"/>
            <a:ext cx="4636741" cy="11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800" b="0" i="0">
                <a:solidFill>
                  <a:schemeClr val="tx1">
                    <a:alpha val="50199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© 2025 Arm</a:t>
            </a:r>
          </a:p>
        </p:txBody>
      </p:sp>
      <p:pic>
        <p:nvPicPr>
          <p:cNvPr id="7" name="Picture 22">
            <a:extLst>
              <a:ext uri="{FF2B5EF4-FFF2-40B4-BE49-F238E27FC236}">
                <a16:creationId xmlns:a16="http://schemas.microsoft.com/office/drawing/2014/main" id="{98416B02-4319-B2F0-AB80-87262233F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4963" y="6531048"/>
            <a:ext cx="507599" cy="1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51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and blue gradient&#10;&#10;AI-generated content may be incorrect.">
            <a:extLst>
              <a:ext uri="{FF2B5EF4-FFF2-40B4-BE49-F238E27FC236}">
                <a16:creationId xmlns:a16="http://schemas.microsoft.com/office/drawing/2014/main" id="{B856E5B0-AF0C-0E9A-5114-37A52F01C5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22">
            <a:extLst>
              <a:ext uri="{FF2B5EF4-FFF2-40B4-BE49-F238E27FC236}">
                <a16:creationId xmlns:a16="http://schemas.microsoft.com/office/drawing/2014/main" id="{87A20BF6-68D1-FE7E-5733-0C09036B17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4963" y="6531048"/>
            <a:ext cx="507599" cy="15486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79AC630-79C0-5BBC-6D49-8063F75D5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8458"/>
          <a:stretch/>
        </p:blipFill>
        <p:spPr>
          <a:xfrm>
            <a:off x="4688732" y="0"/>
            <a:ext cx="750326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76F8AE-E471-3521-ED82-EDDE4F14C6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429000"/>
            <a:ext cx="6192840" cy="206799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24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9C987-32D8-B116-A2B4-FF51E53947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4963" y="5521072"/>
            <a:ext cx="5151437" cy="2929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subtitle style</a:t>
            </a:r>
            <a:endParaRPr lang="en-GB"/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0F0CDCBF-016A-CCE1-4E15-3C8153720F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544299" y="6574374"/>
            <a:ext cx="312738" cy="1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8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8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BCDC5E03-DC68-FE7D-0CA3-E1DDF5B7E8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91884" y="6576910"/>
            <a:ext cx="4636741" cy="11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800" b="0" i="0">
                <a:solidFill>
                  <a:schemeClr val="bg2">
                    <a:alpha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© 2025 Arm</a:t>
            </a:r>
          </a:p>
        </p:txBody>
      </p:sp>
    </p:spTree>
    <p:extLst>
      <p:ext uri="{BB962C8B-B14F-4D97-AF65-F5344CB8AC3E}">
        <p14:creationId xmlns:p14="http://schemas.microsoft.com/office/powerpoint/2010/main" val="3260053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962" y="333375"/>
            <a:ext cx="11522073" cy="527685"/>
          </a:xfrm>
        </p:spPr>
        <p:txBody>
          <a:bodyPr anchor="t"/>
          <a:lstStyle>
            <a:lvl1pPr>
              <a:defRPr sz="3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334963" y="952036"/>
            <a:ext cx="11522074" cy="521254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72783" indent="-16668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947103" indent="-16668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1518603" indent="-168275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text styles with Top Level Bullet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469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233150" cy="451869"/>
          </a:xfrm>
        </p:spPr>
        <p:txBody>
          <a:bodyPr anchor="t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785244"/>
            <a:ext cx="11233150" cy="344488"/>
          </a:xfrm>
        </p:spPr>
        <p:txBody>
          <a:bodyPr/>
          <a:lstStyle>
            <a:lvl1pPr marL="0" indent="0">
              <a:buNone/>
              <a:defRPr lang="en-US" sz="2200">
                <a:solidFill>
                  <a:srgbClr val="6E2FF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34962" y="1333362"/>
            <a:ext cx="11522075" cy="493789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43991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341681" y="2202443"/>
            <a:ext cx="5515504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581343" indent="-166688" algn="l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947103" indent="-166688" algn="l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518603" indent="-168275" algn="l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6" y="2202442"/>
            <a:ext cx="5517085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947103" indent="-16668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518603" indent="-168275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7EC98B-3D70-F06A-BE88-1F7285E8B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233150" cy="451869"/>
          </a:xfrm>
        </p:spPr>
        <p:txBody>
          <a:bodyPr anchor="t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5" name="Text Placeholder 43">
            <a:extLst>
              <a:ext uri="{FF2B5EF4-FFF2-40B4-BE49-F238E27FC236}">
                <a16:creationId xmlns:a16="http://schemas.microsoft.com/office/drawing/2014/main" id="{8E224E82-2A38-C155-7A0E-F9FC190DD6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785244"/>
            <a:ext cx="11233150" cy="344488"/>
          </a:xfrm>
        </p:spPr>
        <p:txBody>
          <a:bodyPr/>
          <a:lstStyle>
            <a:lvl1pPr marL="0" indent="0">
              <a:buNone/>
              <a:defRPr lang="en-US"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131">
            <a:extLst>
              <a:ext uri="{FF2B5EF4-FFF2-40B4-BE49-F238E27FC236}">
                <a16:creationId xmlns:a16="http://schemas.microsoft.com/office/drawing/2014/main" id="{6CCD66A5-721B-8D5F-614C-1ABC04648D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39946" y="1629286"/>
            <a:ext cx="5517092" cy="542459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rgbClr val="6E2FF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0394A6-D095-00D9-8B77-4AD8CCC347D9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31950"/>
            <a:ext cx="0" cy="4440604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1">
            <a:extLst>
              <a:ext uri="{FF2B5EF4-FFF2-40B4-BE49-F238E27FC236}">
                <a16:creationId xmlns:a16="http://schemas.microsoft.com/office/drawing/2014/main" id="{43A0EBE8-A43F-DF44-9460-0F08F5820F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1681" y="1629286"/>
            <a:ext cx="5517088" cy="542459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rgbClr val="6E2FF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02759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341681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437857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29286"/>
            <a:ext cx="3359945" cy="542459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rgbClr val="6E2FF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437193" y="1629286"/>
            <a:ext cx="3413126" cy="542459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rgbClr val="6E2FF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1325FC2-3ECC-B01B-C310-C1830B3A3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233150" cy="451869"/>
          </a:xfrm>
        </p:spPr>
        <p:txBody>
          <a:bodyPr anchor="t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43">
            <a:extLst>
              <a:ext uri="{FF2B5EF4-FFF2-40B4-BE49-F238E27FC236}">
                <a16:creationId xmlns:a16="http://schemas.microsoft.com/office/drawing/2014/main" id="{22E93B31-0AB7-47FF-66E3-07BAB00D4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785244"/>
            <a:ext cx="11233150" cy="344488"/>
          </a:xfrm>
        </p:spPr>
        <p:txBody>
          <a:bodyPr/>
          <a:lstStyle>
            <a:lvl1pPr marL="0" indent="0">
              <a:buNone/>
              <a:defRPr lang="en-US"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3E3585-E252-0E6D-E69C-A5E9165DADD8}"/>
              </a:ext>
            </a:extLst>
          </p:cNvPr>
          <p:cNvCxnSpPr>
            <a:cxnSpLocks/>
          </p:cNvCxnSpPr>
          <p:nvPr userDrawn="1"/>
        </p:nvCxnSpPr>
        <p:spPr>
          <a:xfrm>
            <a:off x="4068914" y="1631950"/>
            <a:ext cx="0" cy="4440604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349C95-B06B-964D-FE16-449E0AA5F29B}"/>
              </a:ext>
            </a:extLst>
          </p:cNvPr>
          <p:cNvCxnSpPr>
            <a:cxnSpLocks/>
          </p:cNvCxnSpPr>
          <p:nvPr userDrawn="1"/>
        </p:nvCxnSpPr>
        <p:spPr>
          <a:xfrm>
            <a:off x="8130275" y="1631950"/>
            <a:ext cx="0" cy="4440604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31">
            <a:extLst>
              <a:ext uri="{FF2B5EF4-FFF2-40B4-BE49-F238E27FC236}">
                <a16:creationId xmlns:a16="http://schemas.microsoft.com/office/drawing/2014/main" id="{7B9E0AAC-6C98-45AB-DD15-D590D4CDB6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1681" y="1629286"/>
            <a:ext cx="3372645" cy="542459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rgbClr val="6E2FF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86652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24524" y="1631950"/>
            <a:ext cx="0" cy="4440604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338726" y="1631111"/>
            <a:ext cx="2698050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947103" indent="-16668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1518603" indent="-168275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334CFF-A979-FC9A-543A-A5B0FE0535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233150" cy="451869"/>
          </a:xfrm>
        </p:spPr>
        <p:txBody>
          <a:bodyPr anchor="t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8" name="Text Placeholder 43">
            <a:extLst>
              <a:ext uri="{FF2B5EF4-FFF2-40B4-BE49-F238E27FC236}">
                <a16:creationId xmlns:a16="http://schemas.microsoft.com/office/drawing/2014/main" id="{EA4C3228-7E56-9E7C-C259-DA2F13238F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785244"/>
            <a:ext cx="11233150" cy="344488"/>
          </a:xfrm>
        </p:spPr>
        <p:txBody>
          <a:bodyPr/>
          <a:lstStyle>
            <a:lvl1pPr marL="0" indent="0">
              <a:buNone/>
              <a:defRPr lang="en-US" sz="2200">
                <a:solidFill>
                  <a:srgbClr val="6E2FF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739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3645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182101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81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947103" indent="-16668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1518603" indent="-168275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1289BE-C460-FC38-A472-549CAFF7B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2" y="333375"/>
            <a:ext cx="11233150" cy="451869"/>
          </a:xfrm>
        </p:spPr>
        <p:txBody>
          <a:bodyPr anchor="t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43">
            <a:extLst>
              <a:ext uri="{FF2B5EF4-FFF2-40B4-BE49-F238E27FC236}">
                <a16:creationId xmlns:a16="http://schemas.microsoft.com/office/drawing/2014/main" id="{5B38FCCA-9B45-403D-9285-E8A5659B3A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2" y="785244"/>
            <a:ext cx="11233150" cy="344488"/>
          </a:xfrm>
        </p:spPr>
        <p:txBody>
          <a:bodyPr/>
          <a:lstStyle>
            <a:lvl1pPr marL="0" indent="0">
              <a:buNone/>
              <a:defRPr lang="en-US" sz="2200">
                <a:solidFill>
                  <a:srgbClr val="6E2FF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D410EB-22A8-56FC-8D90-A32912AB5A8D}"/>
              </a:ext>
            </a:extLst>
          </p:cNvPr>
          <p:cNvCxnSpPr>
            <a:cxnSpLocks/>
          </p:cNvCxnSpPr>
          <p:nvPr userDrawn="1"/>
        </p:nvCxnSpPr>
        <p:spPr>
          <a:xfrm>
            <a:off x="8978583" y="1631950"/>
            <a:ext cx="0" cy="4440604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6870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287778" y="1629287"/>
            <a:ext cx="2748972" cy="2049491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87778" y="3867401"/>
            <a:ext cx="2748972" cy="206033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2" y="1629287"/>
            <a:ext cx="2790825" cy="2049491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2" y="3867400"/>
            <a:ext cx="2790825" cy="206033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41681" y="1629287"/>
            <a:ext cx="2762365" cy="429844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176995" y="1629287"/>
            <a:ext cx="2748972" cy="429844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B284D0A-F33E-8740-6794-8EDAC74705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233150" cy="451869"/>
          </a:xfrm>
        </p:spPr>
        <p:txBody>
          <a:bodyPr anchor="t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43">
            <a:extLst>
              <a:ext uri="{FF2B5EF4-FFF2-40B4-BE49-F238E27FC236}">
                <a16:creationId xmlns:a16="http://schemas.microsoft.com/office/drawing/2014/main" id="{E119B61E-1D62-5564-D421-180CAE601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785244"/>
            <a:ext cx="11233150" cy="344488"/>
          </a:xfrm>
        </p:spPr>
        <p:txBody>
          <a:bodyPr/>
          <a:lstStyle>
            <a:lvl1pPr marL="0" indent="0">
              <a:buNone/>
              <a:defRPr lang="en-US" sz="2200">
                <a:solidFill>
                  <a:srgbClr val="6E2FF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71011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41681" y="1629079"/>
            <a:ext cx="5625569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606113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152492-71D9-150B-2A89-D0FCD1FD29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233150" cy="451869"/>
          </a:xfrm>
        </p:spPr>
        <p:txBody>
          <a:bodyPr anchor="t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43">
            <a:extLst>
              <a:ext uri="{FF2B5EF4-FFF2-40B4-BE49-F238E27FC236}">
                <a16:creationId xmlns:a16="http://schemas.microsoft.com/office/drawing/2014/main" id="{405D1B2E-CB2E-3E45-B317-55D6F5C2DA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785244"/>
            <a:ext cx="11233150" cy="344488"/>
          </a:xfrm>
        </p:spPr>
        <p:txBody>
          <a:bodyPr/>
          <a:lstStyle>
            <a:lvl1pPr marL="0" indent="0">
              <a:buNone/>
              <a:defRPr lang="en-US" sz="2200">
                <a:solidFill>
                  <a:srgbClr val="6E2FF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68621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342900" y="1259574"/>
            <a:ext cx="11514138" cy="50650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BA6B87B-D63E-427C-CAB5-FF49FA0D88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233150" cy="451869"/>
          </a:xfrm>
        </p:spPr>
        <p:txBody>
          <a:bodyPr anchor="t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82472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F3FA1D-9635-ED13-F7C7-D49D0BEE44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233150" cy="451869"/>
          </a:xfrm>
        </p:spPr>
        <p:txBody>
          <a:bodyPr anchor="t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66234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41949" y="1629287"/>
            <a:ext cx="2722288" cy="164330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41949" y="3429000"/>
            <a:ext cx="2722094" cy="30159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B284D0A-F33E-8740-6794-8EDAC74705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233150" cy="451869"/>
          </a:xfrm>
        </p:spPr>
        <p:txBody>
          <a:bodyPr anchor="t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43">
            <a:extLst>
              <a:ext uri="{FF2B5EF4-FFF2-40B4-BE49-F238E27FC236}">
                <a16:creationId xmlns:a16="http://schemas.microsoft.com/office/drawing/2014/main" id="{E119B61E-1D62-5564-D421-180CAE601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785244"/>
            <a:ext cx="11233150" cy="344488"/>
          </a:xfrm>
        </p:spPr>
        <p:txBody>
          <a:bodyPr/>
          <a:lstStyle>
            <a:lvl1pPr marL="0" indent="0">
              <a:buNone/>
              <a:defRPr lang="en-US" sz="2200">
                <a:solidFill>
                  <a:srgbClr val="6E2FF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5460D7C-0B2B-F4D4-9405-85214B86F68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25094" y="1629287"/>
            <a:ext cx="2708896" cy="164330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4248E73-9053-2E4B-5BDB-CCCB9D796EE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11702" y="3429000"/>
            <a:ext cx="2722094" cy="30159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6E0E23D-AAC8-8137-B3E1-1284296BC7F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12227" y="1629287"/>
            <a:ext cx="2708896" cy="164330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B4C1642-F864-86EE-26E4-1FD3505375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8835" y="3429000"/>
            <a:ext cx="2722094" cy="30159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34360A4A-5339-7555-17BE-92B2B833115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982427" y="1629287"/>
            <a:ext cx="2708896" cy="164330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7C804B-11A4-DD1E-3F57-C3EBBD8E21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69035" y="3429000"/>
            <a:ext cx="2722094" cy="30159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250F92-0A52-2C2C-CA52-106847C17367}"/>
              </a:ext>
            </a:extLst>
          </p:cNvPr>
          <p:cNvCxnSpPr>
            <a:cxnSpLocks/>
          </p:cNvCxnSpPr>
          <p:nvPr userDrawn="1"/>
        </p:nvCxnSpPr>
        <p:spPr>
          <a:xfrm>
            <a:off x="355341" y="1458024"/>
            <a:ext cx="11501697" cy="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4673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41949" y="3429000"/>
            <a:ext cx="2722094" cy="30159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B284D0A-F33E-8740-6794-8EDAC74705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233150" cy="451869"/>
          </a:xfrm>
        </p:spPr>
        <p:txBody>
          <a:bodyPr anchor="t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43">
            <a:extLst>
              <a:ext uri="{FF2B5EF4-FFF2-40B4-BE49-F238E27FC236}">
                <a16:creationId xmlns:a16="http://schemas.microsoft.com/office/drawing/2014/main" id="{E119B61E-1D62-5564-D421-180CAE601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785244"/>
            <a:ext cx="11233150" cy="344488"/>
          </a:xfrm>
        </p:spPr>
        <p:txBody>
          <a:bodyPr/>
          <a:lstStyle>
            <a:lvl1pPr marL="0" indent="0">
              <a:buNone/>
              <a:defRPr lang="en-US" sz="2200">
                <a:solidFill>
                  <a:srgbClr val="6E2FF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4248E73-9053-2E4B-5BDB-CCCB9D796EE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11702" y="3429000"/>
            <a:ext cx="2722094" cy="30159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B4C1642-F864-86EE-26E4-1FD3505375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8835" y="3429000"/>
            <a:ext cx="2722094" cy="30159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7C804B-11A4-DD1E-3F57-C3EBBD8E21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69035" y="3429000"/>
            <a:ext cx="2722094" cy="30159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DEC174F-ADED-FDBF-C6BD-CC5EA1D4D5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1949" y="1629288"/>
            <a:ext cx="2722094" cy="16292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8000">
                <a:gradFill>
                  <a:gsLst>
                    <a:gs pos="99000">
                      <a:srgbClr val="6E2FF1"/>
                    </a:gs>
                    <a:gs pos="0">
                      <a:schemeClr val="accent1"/>
                    </a:gs>
                  </a:gsLst>
                  <a:lin ang="18900000" scaled="1"/>
                </a:gradFill>
              </a:defRPr>
            </a:lvl1pPr>
            <a:lvl2pPr marL="41465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688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028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marL="125888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11A6F5E-3913-17ED-4FCA-C7C5F4F934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21073" y="1629288"/>
            <a:ext cx="2722094" cy="16292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8000">
                <a:gradFill>
                  <a:gsLst>
                    <a:gs pos="99000">
                      <a:srgbClr val="6E2FF1"/>
                    </a:gs>
                    <a:gs pos="0">
                      <a:schemeClr val="accent1"/>
                    </a:gs>
                  </a:gsLst>
                  <a:lin ang="18900000" scaled="1"/>
                </a:gradFill>
              </a:defRPr>
            </a:lvl1pPr>
            <a:lvl2pPr marL="41465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688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028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marL="125888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9EB60DC-009B-47A9-58C2-E9289D76E58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00197" y="1629288"/>
            <a:ext cx="2722094" cy="16292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8000">
                <a:gradFill>
                  <a:gsLst>
                    <a:gs pos="99000">
                      <a:srgbClr val="6E2FF1"/>
                    </a:gs>
                    <a:gs pos="0">
                      <a:schemeClr val="accent1"/>
                    </a:gs>
                  </a:gsLst>
                  <a:lin ang="18900000" scaled="1"/>
                </a:gradFill>
              </a:defRPr>
            </a:lvl1pPr>
            <a:lvl2pPr marL="41465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688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028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marL="125888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E4B321B-5901-6E05-22C2-FD9B5FAF86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9321" y="1629288"/>
            <a:ext cx="2722094" cy="16292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8000">
                <a:gradFill>
                  <a:gsLst>
                    <a:gs pos="99000">
                      <a:srgbClr val="6E2FF1"/>
                    </a:gs>
                    <a:gs pos="0">
                      <a:schemeClr val="accent1"/>
                    </a:gs>
                  </a:gsLst>
                  <a:lin ang="18900000" scaled="1"/>
                </a:gradFill>
              </a:defRPr>
            </a:lvl1pPr>
            <a:lvl2pPr marL="41465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688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028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marL="125888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000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17AD42-0E6D-D003-E77D-5403939E86A6}"/>
              </a:ext>
            </a:extLst>
          </p:cNvPr>
          <p:cNvCxnSpPr>
            <a:cxnSpLocks/>
          </p:cNvCxnSpPr>
          <p:nvPr userDrawn="1"/>
        </p:nvCxnSpPr>
        <p:spPr>
          <a:xfrm>
            <a:off x="355341" y="1458024"/>
            <a:ext cx="11501697" cy="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42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41949" y="2959444"/>
            <a:ext cx="2722094" cy="3274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B284D0A-F33E-8740-6794-8EDAC74705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233150" cy="451869"/>
          </a:xfrm>
        </p:spPr>
        <p:txBody>
          <a:bodyPr anchor="t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43">
            <a:extLst>
              <a:ext uri="{FF2B5EF4-FFF2-40B4-BE49-F238E27FC236}">
                <a16:creationId xmlns:a16="http://schemas.microsoft.com/office/drawing/2014/main" id="{E119B61E-1D62-5564-D421-180CAE601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785244"/>
            <a:ext cx="11233150" cy="344488"/>
          </a:xfrm>
        </p:spPr>
        <p:txBody>
          <a:bodyPr/>
          <a:lstStyle>
            <a:lvl1pPr marL="0" indent="0">
              <a:buNone/>
              <a:defRPr lang="en-US" sz="2200">
                <a:solidFill>
                  <a:srgbClr val="6E2FF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DEC174F-ADED-FDBF-C6BD-CC5EA1D4D5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1949" y="1629288"/>
            <a:ext cx="2722094" cy="124803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8000">
                <a:gradFill>
                  <a:gsLst>
                    <a:gs pos="100000">
                      <a:srgbClr val="6E2FF1"/>
                    </a:gs>
                    <a:gs pos="0">
                      <a:schemeClr val="accent1"/>
                    </a:gs>
                  </a:gsLst>
                  <a:lin ang="18900000" scaled="1"/>
                </a:gradFill>
              </a:defRPr>
            </a:lvl1pPr>
            <a:lvl2pPr marL="41465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688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028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marL="125888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11A6F5E-3913-17ED-4FCA-C7C5F4F934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21073" y="1629288"/>
            <a:ext cx="2722094" cy="124803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8000">
                <a:gradFill>
                  <a:gsLst>
                    <a:gs pos="100000">
                      <a:srgbClr val="6E2FF1"/>
                    </a:gs>
                    <a:gs pos="0">
                      <a:schemeClr val="accent1"/>
                    </a:gs>
                  </a:gsLst>
                  <a:lin ang="18900000" scaled="1"/>
                </a:gradFill>
              </a:defRPr>
            </a:lvl1pPr>
            <a:lvl2pPr marL="41465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688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028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marL="125888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9EB60DC-009B-47A9-58C2-E9289D76E58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00197" y="1629288"/>
            <a:ext cx="2722094" cy="124803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8000">
                <a:gradFill>
                  <a:gsLst>
                    <a:gs pos="100000">
                      <a:srgbClr val="6E2FF1"/>
                    </a:gs>
                    <a:gs pos="0">
                      <a:schemeClr val="accent1"/>
                    </a:gs>
                  </a:gsLst>
                  <a:lin ang="18900000" scaled="1"/>
                </a:gradFill>
              </a:defRPr>
            </a:lvl1pPr>
            <a:lvl2pPr marL="41465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688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028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marL="125888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E4B321B-5901-6E05-22C2-FD9B5FAF86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9321" y="1629288"/>
            <a:ext cx="2722094" cy="124803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8000">
                <a:gradFill>
                  <a:gsLst>
                    <a:gs pos="100000">
                      <a:srgbClr val="6E2FF1"/>
                    </a:gs>
                    <a:gs pos="0">
                      <a:schemeClr val="accent1"/>
                    </a:gs>
                  </a:gsLst>
                  <a:lin ang="18900000" scaled="1"/>
                </a:gradFill>
              </a:defRPr>
            </a:lvl1pPr>
            <a:lvl2pPr marL="41465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688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028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marL="125888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957452A-AF7E-7246-7A35-3BB379A8B53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21074" y="2959444"/>
            <a:ext cx="2722094" cy="3274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5EBBE91-55EF-15D2-1710-DC4DF3D74DA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00197" y="2959444"/>
            <a:ext cx="2722094" cy="3274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A3577A-B822-01D3-6925-E735C4C2938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75725" y="2959444"/>
            <a:ext cx="2722094" cy="3274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69C80CA-6FC8-09B8-7988-1C03FBFEAC6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41949" y="5154004"/>
            <a:ext cx="2722094" cy="3274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9CA1D0-C1B9-D36D-765F-EB10095B4D00}"/>
              </a:ext>
            </a:extLst>
          </p:cNvPr>
          <p:cNvCxnSpPr>
            <a:cxnSpLocks/>
          </p:cNvCxnSpPr>
          <p:nvPr userDrawn="1"/>
        </p:nvCxnSpPr>
        <p:spPr>
          <a:xfrm flipH="1">
            <a:off x="334963" y="3652584"/>
            <a:ext cx="1152207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D8DED05-E2E3-E60C-8FB6-98C11629DB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41949" y="3905972"/>
            <a:ext cx="2722094" cy="141484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8000">
                <a:gradFill>
                  <a:gsLst>
                    <a:gs pos="100000">
                      <a:srgbClr val="6E2FF1"/>
                    </a:gs>
                    <a:gs pos="0">
                      <a:schemeClr val="accent1"/>
                    </a:gs>
                  </a:gsLst>
                  <a:lin ang="18900000" scaled="1"/>
                </a:gradFill>
              </a:defRPr>
            </a:lvl1pPr>
            <a:lvl2pPr marL="41465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688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028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marL="125888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D10FC326-371E-A33A-2DCE-493B59304E5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21073" y="3905972"/>
            <a:ext cx="2722094" cy="141484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8000">
                <a:gradFill>
                  <a:gsLst>
                    <a:gs pos="100000">
                      <a:srgbClr val="6E2FF1"/>
                    </a:gs>
                    <a:gs pos="0">
                      <a:schemeClr val="accent1"/>
                    </a:gs>
                  </a:gsLst>
                  <a:lin ang="18900000" scaled="1"/>
                </a:gradFill>
              </a:defRPr>
            </a:lvl1pPr>
            <a:lvl2pPr marL="41465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688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028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marL="125888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5FD9BC9-01C8-F6F8-C5BB-D0E27C9BA03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00197" y="3905972"/>
            <a:ext cx="2722094" cy="141484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8000">
                <a:gradFill>
                  <a:gsLst>
                    <a:gs pos="100000">
                      <a:srgbClr val="6E2FF1"/>
                    </a:gs>
                    <a:gs pos="0">
                      <a:schemeClr val="accent1"/>
                    </a:gs>
                  </a:gsLst>
                  <a:lin ang="18900000" scaled="1"/>
                </a:gradFill>
              </a:defRPr>
            </a:lvl1pPr>
            <a:lvl2pPr marL="41465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688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028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marL="125888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CD4DA40-2BF2-3FD2-AB86-EC70388C017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979321" y="3905972"/>
            <a:ext cx="2722094" cy="141484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8000">
                <a:gradFill>
                  <a:gsLst>
                    <a:gs pos="100000">
                      <a:srgbClr val="6E2FF1"/>
                    </a:gs>
                    <a:gs pos="0">
                      <a:schemeClr val="accent1"/>
                    </a:gs>
                  </a:gsLst>
                  <a:lin ang="18900000" scaled="1"/>
                </a:gradFill>
              </a:defRPr>
            </a:lvl1pPr>
            <a:lvl2pPr marL="41465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688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028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marL="125888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E478262-4375-38DA-6218-0179CF04B76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21074" y="5154004"/>
            <a:ext cx="2722094" cy="3274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250F098-3A08-A54D-E9FF-096D6F809BC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0197" y="5154004"/>
            <a:ext cx="2722094" cy="3274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D4FFA49-47F8-BC70-A714-B4EA90262B0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75725" y="5154004"/>
            <a:ext cx="2722094" cy="3274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B6DE84-96FF-4202-9A8E-6789A38874CB}"/>
              </a:ext>
            </a:extLst>
          </p:cNvPr>
          <p:cNvCxnSpPr>
            <a:cxnSpLocks/>
          </p:cNvCxnSpPr>
          <p:nvPr userDrawn="1"/>
        </p:nvCxnSpPr>
        <p:spPr>
          <a:xfrm>
            <a:off x="355341" y="1458024"/>
            <a:ext cx="11501697" cy="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5492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D230909C-0594-5159-E526-6BC0A8BD7F1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341949" y="3905606"/>
            <a:ext cx="2708896" cy="1248031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2389CC14-0336-4A78-4720-ABF1310D058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1949" y="1629287"/>
            <a:ext cx="2708896" cy="1248031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41949" y="2877319"/>
            <a:ext cx="2722094" cy="3274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B284D0A-F33E-8740-6794-8EDAC74705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233150" cy="451869"/>
          </a:xfrm>
        </p:spPr>
        <p:txBody>
          <a:bodyPr anchor="t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43">
            <a:extLst>
              <a:ext uri="{FF2B5EF4-FFF2-40B4-BE49-F238E27FC236}">
                <a16:creationId xmlns:a16="http://schemas.microsoft.com/office/drawing/2014/main" id="{E119B61E-1D62-5564-D421-180CAE601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785244"/>
            <a:ext cx="11233150" cy="344488"/>
          </a:xfrm>
        </p:spPr>
        <p:txBody>
          <a:bodyPr/>
          <a:lstStyle>
            <a:lvl1pPr marL="0" indent="0">
              <a:buNone/>
              <a:defRPr lang="en-US" sz="2200">
                <a:solidFill>
                  <a:srgbClr val="6E2FF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957452A-AF7E-7246-7A35-3BB379A8B53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21074" y="2877319"/>
            <a:ext cx="2722094" cy="3274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5EBBE91-55EF-15D2-1710-DC4DF3D74DA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00197" y="2877319"/>
            <a:ext cx="2722094" cy="3274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A3577A-B822-01D3-6925-E735C4C2938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75725" y="2877319"/>
            <a:ext cx="2722094" cy="3274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69C80CA-6FC8-09B8-7988-1C03FBFEAC6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41949" y="5154004"/>
            <a:ext cx="2722094" cy="3274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9CA1D0-C1B9-D36D-765F-EB10095B4D00}"/>
              </a:ext>
            </a:extLst>
          </p:cNvPr>
          <p:cNvCxnSpPr>
            <a:cxnSpLocks/>
          </p:cNvCxnSpPr>
          <p:nvPr userDrawn="1"/>
        </p:nvCxnSpPr>
        <p:spPr>
          <a:xfrm flipH="1">
            <a:off x="334963" y="3652584"/>
            <a:ext cx="1152207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E478262-4375-38DA-6218-0179CF04B76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21074" y="5154004"/>
            <a:ext cx="2722094" cy="3274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250F098-3A08-A54D-E9FF-096D6F809BC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0197" y="5154004"/>
            <a:ext cx="2722094" cy="3274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D4FFA49-47F8-BC70-A714-B4EA90262B0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75725" y="5154004"/>
            <a:ext cx="2722094" cy="3274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55663" indent="-166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427163" indent="-168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6209224-BD77-8CC6-AE90-12EB54C0432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218106" y="1629287"/>
            <a:ext cx="2708896" cy="1248031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C2B3786A-414F-BC70-9D87-CB52D9845A7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9193" y="1629287"/>
            <a:ext cx="2708896" cy="1248031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602DF088-CF7C-3ED9-73F6-E0E98AFA98DB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974762" y="1629287"/>
            <a:ext cx="2708896" cy="1248031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47C4EFD4-6A08-4E80-0D36-EB26005061A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3219457" y="3905606"/>
            <a:ext cx="2708896" cy="1248031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2269C05-F4FE-874A-C6FE-B9B309ED5AB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099193" y="3905606"/>
            <a:ext cx="2708896" cy="1248031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63E61DD7-F712-223E-D81D-8475FC510E8F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8979958" y="3905606"/>
            <a:ext cx="2708896" cy="1248031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46F8D6-A68A-BD10-9150-104DAA950FBA}"/>
              </a:ext>
            </a:extLst>
          </p:cNvPr>
          <p:cNvCxnSpPr>
            <a:cxnSpLocks/>
          </p:cNvCxnSpPr>
          <p:nvPr userDrawn="1"/>
        </p:nvCxnSpPr>
        <p:spPr>
          <a:xfrm>
            <a:off x="355341" y="1458024"/>
            <a:ext cx="11501697" cy="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2692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A34585F-2B85-C728-D6AB-F47CC23E51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233150" cy="451869"/>
          </a:xfrm>
        </p:spPr>
        <p:txBody>
          <a:bodyPr anchor="t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43">
            <a:extLst>
              <a:ext uri="{FF2B5EF4-FFF2-40B4-BE49-F238E27FC236}">
                <a16:creationId xmlns:a16="http://schemas.microsoft.com/office/drawing/2014/main" id="{C8F3B333-FC3F-6CC0-F884-E8D64B4184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785244"/>
            <a:ext cx="11233150" cy="344488"/>
          </a:xfrm>
        </p:spPr>
        <p:txBody>
          <a:bodyPr/>
          <a:lstStyle>
            <a:lvl1pPr marL="0" indent="0">
              <a:buNone/>
              <a:defRPr lang="en-US" sz="2200">
                <a:solidFill>
                  <a:srgbClr val="6E2FF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2015AF-BA33-A1D1-C656-9F0543D045D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4" y="4686255"/>
            <a:ext cx="3372644" cy="137323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1DCE8EB-57B0-6F3F-108A-307D6494DF2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16359" y="4686255"/>
            <a:ext cx="3359281" cy="137323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CE459FA-5634-169B-B788-0A6DCDEB1AC0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437857" y="4686255"/>
            <a:ext cx="3412462" cy="137323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581343" indent="-166688">
              <a:lnSpc>
                <a:spcPct val="100000"/>
              </a:lnSpc>
              <a:spcAft>
                <a:spcPts val="0"/>
              </a:spcAft>
              <a:buClr>
                <a:srgbClr val="6E2FF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85340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60281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A34585F-2B85-C728-D6AB-F47CC23E51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233150" cy="451869"/>
          </a:xfrm>
        </p:spPr>
        <p:txBody>
          <a:bodyPr anchor="t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43">
            <a:extLst>
              <a:ext uri="{FF2B5EF4-FFF2-40B4-BE49-F238E27FC236}">
                <a16:creationId xmlns:a16="http://schemas.microsoft.com/office/drawing/2014/main" id="{C8F3B333-FC3F-6CC0-F884-E8D64B4184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785244"/>
            <a:ext cx="11233150" cy="344488"/>
          </a:xfrm>
        </p:spPr>
        <p:txBody>
          <a:bodyPr/>
          <a:lstStyle>
            <a:lvl1pPr marL="0" indent="0">
              <a:buNone/>
              <a:defRPr lang="en-US" sz="2200">
                <a:solidFill>
                  <a:srgbClr val="6E2FF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89766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325FC2-3ECC-B01B-C310-C1830B3A3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233150" cy="451869"/>
          </a:xfrm>
        </p:spPr>
        <p:txBody>
          <a:bodyPr anchor="t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43">
            <a:extLst>
              <a:ext uri="{FF2B5EF4-FFF2-40B4-BE49-F238E27FC236}">
                <a16:creationId xmlns:a16="http://schemas.microsoft.com/office/drawing/2014/main" id="{22E93B31-0AB7-47FF-66E3-07BAB00D4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785244"/>
            <a:ext cx="11233150" cy="344488"/>
          </a:xfrm>
        </p:spPr>
        <p:txBody>
          <a:bodyPr/>
          <a:lstStyle>
            <a:lvl1pPr marL="0" indent="0">
              <a:buNone/>
              <a:defRPr lang="en-US" sz="2200">
                <a:solidFill>
                  <a:srgbClr val="6E2FF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3C81F4B-F08E-B41E-3208-5D0B92A96A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/>
          <a:lstStyle>
            <a:lvl1pPr>
              <a:buClr>
                <a:srgbClr val="6E2FF1"/>
              </a:buClr>
              <a:defRPr/>
            </a:lvl1pPr>
          </a:lstStyle>
          <a:p>
            <a:r>
              <a:rPr lang="en-US"/>
              <a:t>Column Headline</a:t>
            </a:r>
          </a:p>
          <a:p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D3F52F4B-161F-01DB-3570-BED7ABF421D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7193" y="1611050"/>
            <a:ext cx="3413126" cy="560696"/>
          </a:xfrm>
        </p:spPr>
        <p:txBody>
          <a:bodyPr/>
          <a:lstStyle>
            <a:lvl1pPr>
              <a:buClr>
                <a:srgbClr val="6E2FF1"/>
              </a:buClr>
              <a:defRPr/>
            </a:lvl1pPr>
          </a:lstStyle>
          <a:p>
            <a:r>
              <a:rPr lang="en-US"/>
              <a:t>Column Headline</a:t>
            </a:r>
          </a:p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173144-7538-D08B-6C69-A7C2EF4371B0}"/>
              </a:ext>
            </a:extLst>
          </p:cNvPr>
          <p:cNvCxnSpPr>
            <a:cxnSpLocks/>
          </p:cNvCxnSpPr>
          <p:nvPr userDrawn="1"/>
        </p:nvCxnSpPr>
        <p:spPr>
          <a:xfrm>
            <a:off x="4068914" y="1631950"/>
            <a:ext cx="0" cy="4440604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1FA014-90AB-0167-9FFE-B61D90A760F8}"/>
              </a:ext>
            </a:extLst>
          </p:cNvPr>
          <p:cNvCxnSpPr>
            <a:cxnSpLocks/>
          </p:cNvCxnSpPr>
          <p:nvPr userDrawn="1"/>
        </p:nvCxnSpPr>
        <p:spPr>
          <a:xfrm>
            <a:off x="8130275" y="1631950"/>
            <a:ext cx="0" cy="4440604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C219C76-408E-918F-DA25-E1B89EC087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681" y="1611050"/>
            <a:ext cx="3372645" cy="560696"/>
          </a:xfrm>
        </p:spPr>
        <p:txBody>
          <a:bodyPr/>
          <a:lstStyle>
            <a:lvl1pPr>
              <a:buClr>
                <a:srgbClr val="6E2FF1"/>
              </a:buClr>
              <a:defRPr/>
            </a:lvl1pPr>
          </a:lstStyle>
          <a:p>
            <a:r>
              <a:rPr lang="en-US"/>
              <a:t>Column Headline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30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blue and purple gradient&#10;&#10;AI-generated content may be incorrect.">
            <a:extLst>
              <a:ext uri="{FF2B5EF4-FFF2-40B4-BE49-F238E27FC236}">
                <a16:creationId xmlns:a16="http://schemas.microsoft.com/office/drawing/2014/main" id="{FCDFBF3C-461E-7532-0946-4F34643E3A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71DE92-539D-E32E-5D64-C484BA86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02047"/>
            <a:ext cx="12192000" cy="1253906"/>
          </a:xfrm>
        </p:spPr>
        <p:txBody>
          <a:bodyPr anchor="ctr" anchorCtr="0"/>
          <a:lstStyle>
            <a:lvl1pPr algn="ctr">
              <a:defRPr sz="4200" b="0" i="0">
                <a:gradFill>
                  <a:gsLst>
                    <a:gs pos="100000">
                      <a:schemeClr val="accent1"/>
                    </a:gs>
                    <a:gs pos="4000">
                      <a:schemeClr val="tx2"/>
                    </a:gs>
                  </a:gsLst>
                  <a:lin ang="168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474615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ainbow colored light on a white background&#10;&#10;Description automatically generated">
            <a:extLst>
              <a:ext uri="{FF2B5EF4-FFF2-40B4-BE49-F238E27FC236}">
                <a16:creationId xmlns:a16="http://schemas.microsoft.com/office/drawing/2014/main" id="{36586134-C8EC-543F-9A46-09509090B2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40113" y="1500192"/>
            <a:ext cx="6858000" cy="3857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44550B-7010-FD6C-92CE-3911285D5E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326471" y="0"/>
            <a:ext cx="4655186" cy="7075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lnSpc>
                <a:spcPts val="3400"/>
              </a:lnSpc>
              <a:defRPr/>
            </a:pPr>
            <a:r>
              <a:rPr lang="en-US" altLang="en-US" sz="300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Merci</a:t>
            </a:r>
          </a:p>
          <a:p>
            <a:pPr algn="r">
              <a:lnSpc>
                <a:spcPts val="3400"/>
              </a:lnSpc>
              <a:defRPr/>
            </a:pPr>
            <a:r>
              <a:rPr lang="en-US" altLang="en-US" sz="3000" err="1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Danke</a:t>
            </a:r>
            <a:endParaRPr lang="en-US" altLang="en-US" sz="3000">
              <a:solidFill>
                <a:schemeClr val="tx1">
                  <a:alpha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ts val="3400"/>
              </a:lnSpc>
              <a:defRPr/>
            </a:pPr>
            <a:r>
              <a:rPr lang="en-US" altLang="en-US" sz="300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Gracias</a:t>
            </a:r>
            <a:br>
              <a:rPr lang="en-US" altLang="en-US" sz="300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3000" err="1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Grazie</a:t>
            </a:r>
            <a:endParaRPr lang="en-US" altLang="en-US" sz="3000">
              <a:solidFill>
                <a:schemeClr val="tx1">
                  <a:alpha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ts val="3400"/>
              </a:lnSpc>
              <a:defRPr/>
            </a:pPr>
            <a:r>
              <a:rPr lang="en-US" altLang="en-US" sz="3000" err="1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谢谢</a:t>
            </a:r>
            <a:endParaRPr lang="en-US" altLang="en-US" sz="3000">
              <a:solidFill>
                <a:schemeClr val="tx1">
                  <a:alpha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ts val="3400"/>
              </a:lnSpc>
              <a:defRPr/>
            </a:pPr>
            <a:r>
              <a:rPr lang="en-US" altLang="en-US" sz="3000" err="1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ありがとう</a:t>
            </a:r>
            <a:endParaRPr lang="en-US" altLang="en-US" sz="3000">
              <a:solidFill>
                <a:schemeClr val="tx1">
                  <a:alpha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300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Asante</a:t>
            </a:r>
          </a:p>
          <a:p>
            <a:pPr marL="0" marR="0" lvl="0" indent="0" algn="r" defTabSz="914400" rt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  <a:p>
            <a:pPr algn="r">
              <a:lnSpc>
                <a:spcPts val="3400"/>
              </a:lnSpc>
              <a:defRPr/>
            </a:pPr>
            <a:r>
              <a:rPr lang="en-US" altLang="en-US" sz="3000" err="1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감사합니다</a:t>
            </a:r>
            <a:endParaRPr lang="en-US" altLang="en-US" sz="3000">
              <a:solidFill>
                <a:schemeClr val="tx1">
                  <a:alpha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ts val="3400"/>
              </a:lnSpc>
              <a:defRPr/>
            </a:pPr>
            <a:r>
              <a:rPr lang="en-US" altLang="en-US" sz="3000" err="1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धन्यवाद</a:t>
            </a:r>
            <a:endParaRPr lang="en-US" altLang="en-US" sz="3000">
              <a:solidFill>
                <a:schemeClr val="tx1">
                  <a:alpha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300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Kiitos</a:t>
            </a:r>
          </a:p>
          <a:p>
            <a:pPr algn="r">
              <a:lnSpc>
                <a:spcPts val="3400"/>
              </a:lnSpc>
              <a:defRPr/>
            </a:pPr>
            <a:r>
              <a:rPr lang="ar-SA" sz="3000" kern="120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شكرًا</a:t>
            </a:r>
            <a:endParaRPr lang="en-GB" sz="3000" kern="1200">
              <a:solidFill>
                <a:schemeClr val="tx1">
                  <a:alpha val="25000"/>
                </a:scheme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algn="r">
              <a:lnSpc>
                <a:spcPts val="3400"/>
              </a:lnSpc>
              <a:defRPr/>
            </a:pPr>
            <a:r>
              <a:rPr lang="as-IN" altLang="en-US" sz="300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</a:rPr>
              <a:t>ধন্যবাদ</a:t>
            </a:r>
            <a:br>
              <a:rPr lang="en-US" altLang="en-US" sz="300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altLang="en-US" sz="300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תודה</a:t>
            </a:r>
            <a:endParaRPr lang="en-GB" altLang="en-US" sz="3000">
              <a:solidFill>
                <a:schemeClr val="tx1">
                  <a:alpha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3000" b="0" i="0">
                <a:solidFill>
                  <a:schemeClr val="tx1">
                    <a:alpha val="25000"/>
                  </a:schemeClr>
                </a:solidFill>
                <a:effectLst/>
                <a:latin typeface="Arial" panose="020B0604020202020204" pitchFamily="34" charset="0"/>
              </a:rPr>
              <a:t>ధన్యవాదములు</a:t>
            </a:r>
            <a:endParaRPr lang="en-US" sz="3000" b="0" i="0">
              <a:solidFill>
                <a:schemeClr val="tx1">
                  <a:alpha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0" i="0" err="1">
                <a:solidFill>
                  <a:schemeClr val="tx1">
                    <a:alpha val="25000"/>
                  </a:schemeClr>
                </a:solidFill>
                <a:effectLst/>
                <a:latin typeface="Arial" panose="020B0604020202020204" pitchFamily="34" charset="0"/>
              </a:rPr>
              <a:t>Köszönöm</a:t>
            </a:r>
            <a:endParaRPr lang="te-IN" sz="3000" b="0" i="0">
              <a:solidFill>
                <a:schemeClr val="tx1">
                  <a:alpha val="2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261D619C-3FF1-3ED8-A8F2-07E95F1996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2354" y="3256297"/>
            <a:ext cx="1129053" cy="34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882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inbow colored light on a white background&#10;&#10;Description automatically generated">
            <a:extLst>
              <a:ext uri="{FF2B5EF4-FFF2-40B4-BE49-F238E27FC236}">
                <a16:creationId xmlns:a16="http://schemas.microsoft.com/office/drawing/2014/main" id="{B73A29E6-E9F1-5B2F-2688-7663FBD23B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40113" y="1500192"/>
            <a:ext cx="6858000" cy="38576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9E4EE0-1E94-ABC1-F835-25183B1E6D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34963" y="5662851"/>
            <a:ext cx="265803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>
              <a:defRPr/>
            </a:pPr>
            <a:r>
              <a:rPr lang="en-US" altLang="x-none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Arm trademarks featured in this presentation are registered trademarks or trademarks of Arm Limited </a:t>
            </a:r>
            <a:br>
              <a:rPr lang="en-US" altLang="x-none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x-none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(or its subsidiaries) in the US and/or elsewhere. All rights reserved. All other marks featured may be trademarks of their respective owners.</a:t>
            </a:r>
          </a:p>
          <a:p>
            <a:pPr algn="l">
              <a:defRPr/>
            </a:pPr>
            <a:br>
              <a:rPr lang="en-US" altLang="x-none"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x-none" sz="80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www.arm.com</a:t>
            </a:r>
            <a:r>
              <a:rPr lang="en-US" altLang="x-none"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/company/policies/trademarks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704BD083-B9DE-015E-8172-3DBA1E572D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2354" y="3256297"/>
            <a:ext cx="1129053" cy="34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950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08622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 with Top Level Bullet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33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71250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324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535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615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830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27B344F3-4498-5A4F-9DA2-CB9437A2536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rgbClr val="7F7F7F"/>
                </a:solidFill>
              </a:rPr>
              <a:t>© 2021 Arm</a:t>
            </a:r>
            <a:endParaRPr lang="en-US" alt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917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9">
          <p15:clr>
            <a:srgbClr val="F26B43"/>
          </p15:clr>
        </p15:guide>
        <p15:guide id="4" orient="horz" pos="300">
          <p15:clr>
            <a:srgbClr val="F26B43"/>
          </p15:clr>
        </p15:guide>
        <p15:guide id="5" orient="horz" pos="4020">
          <p15:clr>
            <a:srgbClr val="F26B43"/>
          </p15:clr>
        </p15:guide>
        <p15:guide id="6" pos="7378">
          <p15:clr>
            <a:srgbClr val="F26B43"/>
          </p15:clr>
        </p15:guide>
        <p15:guide id="7" pos="302">
          <p15:clr>
            <a:srgbClr val="F26B43"/>
          </p15:clr>
        </p15:guide>
        <p15:guide id="8" pos="706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233150" cy="42100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2" y="911934"/>
            <a:ext cx="11522075" cy="5344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84309424-723D-8A35-92B9-2F15D94C0D3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544299" y="6574374"/>
            <a:ext cx="312738" cy="1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800" b="0" i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800" b="0" i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9D572872-9C2D-0C1F-D4D0-A3E9022FFF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91884" y="6576910"/>
            <a:ext cx="4636741" cy="11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800" b="0" i="0">
                <a:solidFill>
                  <a:schemeClr val="tx1">
                    <a:alpha val="50199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© 2025 Arm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7AF04B06-D525-632F-4487-F7ED910EB168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334964" y="6526498"/>
            <a:ext cx="506921" cy="1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7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0" i="0" kern="1200" spc="-5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rgbClr val="6E2FF1"/>
        </a:buClr>
        <a:buSzPct val="80000"/>
        <a:buFont typeface="Arial" panose="020B0604020202020204" pitchFamily="34" charset="0"/>
        <a:buChar char="•"/>
        <a:defRPr sz="2000" b="0" i="0" kern="1200">
          <a:solidFill>
            <a:srgbClr val="333E48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rgbClr val="6E2FF1"/>
        </a:buClr>
        <a:buSzPct val="80000"/>
        <a:buFont typeface="Arial" panose="020B0604020202020204" pitchFamily="34" charset="0"/>
        <a:buChar char="•"/>
        <a:defRPr sz="1800" b="0" i="0" kern="1200">
          <a:solidFill>
            <a:srgbClr val="333E48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rgbClr val="6E2FF1"/>
        </a:buClr>
        <a:buSzPct val="80000"/>
        <a:buFont typeface="Arial" panose="020B0604020202020204" pitchFamily="34" charset="0"/>
        <a:buChar char="•"/>
        <a:defRPr sz="1600" b="0" i="0" kern="1200">
          <a:solidFill>
            <a:srgbClr val="333E48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rgbClr val="6E2FF1"/>
        </a:buClr>
        <a:buSzPct val="80000"/>
        <a:buFont typeface="Arial" panose="020B0604020202020204" pitchFamily="34" charset="0"/>
        <a:buChar char="•"/>
        <a:defRPr sz="1600" b="0" i="0" kern="1200">
          <a:solidFill>
            <a:srgbClr val="333E48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rgbClr val="6E2FF1"/>
        </a:buClr>
        <a:buSzPct val="80000"/>
        <a:buFont typeface="Arial" panose="020B0604020202020204" pitchFamily="34" charset="0"/>
        <a:buChar char="•"/>
        <a:defRPr sz="1600" b="0" i="0" kern="1200">
          <a:solidFill>
            <a:srgbClr val="333E48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orient="horz" pos="4110">
          <p15:clr>
            <a:srgbClr val="F26B43"/>
          </p15:clr>
        </p15:guide>
        <p15:guide id="6" pos="7469">
          <p15:clr>
            <a:srgbClr val="F26B43"/>
          </p15:clr>
        </p15:guide>
        <p15:guide id="7" pos="211">
          <p15:clr>
            <a:srgbClr val="F26B43"/>
          </p15:clr>
        </p15:guide>
        <p15:guide id="8" pos="2026">
          <p15:clr>
            <a:srgbClr val="F26B43"/>
          </p15:clr>
        </p15:guide>
        <p15:guide id="9" pos="565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037">
            <a:extLst>
              <a:ext uri="{FF2B5EF4-FFF2-40B4-BE49-F238E27FC236}">
                <a16:creationId xmlns:a16="http://schemas.microsoft.com/office/drawing/2014/main" id="{0CAB0D6F-3BCA-15B8-6F51-B8129DC4342F}"/>
              </a:ext>
            </a:extLst>
          </p:cNvPr>
          <p:cNvSpPr/>
          <p:nvPr/>
        </p:nvSpPr>
        <p:spPr>
          <a:xfrm>
            <a:off x="6323551" y="1253097"/>
            <a:ext cx="2564079" cy="21001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/>
            <a:r>
              <a:rPr lang="en-US" sz="1400" dirty="0">
                <a:solidFill>
                  <a:srgbClr val="000000"/>
                </a:solidFill>
                <a:latin typeface="+mj-lt"/>
              </a:rPr>
              <a:t>Generic Inference Runner</a:t>
            </a: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11E8DCEA-1C31-B18F-7323-A7D387B36C41}"/>
              </a:ext>
            </a:extLst>
          </p:cNvPr>
          <p:cNvSpPr/>
          <p:nvPr/>
        </p:nvSpPr>
        <p:spPr>
          <a:xfrm>
            <a:off x="3343966" y="1253097"/>
            <a:ext cx="2657741" cy="21001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/>
            <a:r>
              <a:rPr lang="en-US" sz="1400" dirty="0">
                <a:solidFill>
                  <a:srgbClr val="000000"/>
                </a:solidFill>
                <a:latin typeface="+mj-lt"/>
              </a:rPr>
              <a:t>Video Processing</a:t>
            </a:r>
          </a:p>
        </p:txBody>
      </p:sp>
      <p:pic>
        <p:nvPicPr>
          <p:cNvPr id="48" name="Picture 47" descr="A small blue electronic device&#10;&#10;AI-generated content may be incorrect.">
            <a:extLst>
              <a:ext uri="{FF2B5EF4-FFF2-40B4-BE49-F238E27FC236}">
                <a16:creationId xmlns:a16="http://schemas.microsoft.com/office/drawing/2014/main" id="{A7C9C1B5-3090-79C1-9280-4B3E90DE8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670" y="4444224"/>
            <a:ext cx="1456181" cy="111873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AF847EE-966E-51AE-D33A-6D7477290601}"/>
              </a:ext>
            </a:extLst>
          </p:cNvPr>
          <p:cNvSpPr/>
          <p:nvPr/>
        </p:nvSpPr>
        <p:spPr>
          <a:xfrm>
            <a:off x="13516766" y="1260723"/>
            <a:ext cx="3649237" cy="1995756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FC7FE9-C280-13C7-8D24-59B0A9956337}"/>
              </a:ext>
            </a:extLst>
          </p:cNvPr>
          <p:cNvSpPr/>
          <p:nvPr/>
        </p:nvSpPr>
        <p:spPr>
          <a:xfrm>
            <a:off x="486301" y="1253097"/>
            <a:ext cx="2564079" cy="21001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/>
            <a:r>
              <a:rPr lang="en-US" sz="1400" dirty="0">
                <a:solidFill>
                  <a:srgbClr val="000000"/>
                </a:solidFill>
                <a:latin typeface="+mj-lt"/>
              </a:rPr>
              <a:t>Audio Processing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87A678-3DBB-E5A7-735D-1A3D25D92A99}"/>
              </a:ext>
            </a:extLst>
          </p:cNvPr>
          <p:cNvSpPr/>
          <p:nvPr/>
        </p:nvSpPr>
        <p:spPr>
          <a:xfrm>
            <a:off x="486301" y="3156128"/>
            <a:ext cx="8401329" cy="10586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defTabSz="914377"/>
            <a:r>
              <a:rPr lang="en-US" sz="1400" dirty="0">
                <a:solidFill>
                  <a:srgbClr val="000000"/>
                </a:solidFill>
                <a:latin typeface="+mj-lt"/>
              </a:rPr>
              <a:t>Board Support Pack (BSP)</a:t>
            </a:r>
            <a:br>
              <a:rPr lang="en-US" sz="1400" dirty="0">
                <a:solidFill>
                  <a:srgbClr val="000000"/>
                </a:solidFill>
                <a:latin typeface="+mj-lt"/>
              </a:rPr>
            </a:br>
            <a:r>
              <a:rPr lang="en-US" sz="1200" dirty="0">
                <a:solidFill>
                  <a:srgbClr val="000000"/>
                </a:solidFill>
                <a:latin typeface="+mj-lt"/>
                <a:ea typeface="ＭＳ Ｐゴシック" panose="020B0600070205080204" pitchFamily="34" charset="-128"/>
              </a:rPr>
              <a:t>A board layer with compatible</a:t>
            </a:r>
            <a:br>
              <a:rPr lang="en-US" sz="1200" dirty="0">
                <a:solidFill>
                  <a:srgbClr val="000000"/>
                </a:solidFill>
                <a:latin typeface="+mj-lt"/>
                <a:ea typeface="ＭＳ Ｐゴシック" panose="020B0600070205080204" pitchFamily="34" charset="-128"/>
              </a:rPr>
            </a:br>
            <a:r>
              <a:rPr lang="en-US" sz="1200" dirty="0">
                <a:solidFill>
                  <a:srgbClr val="000000"/>
                </a:solidFill>
                <a:latin typeface="+mj-lt"/>
                <a:ea typeface="ＭＳ Ｐゴシック" panose="020B0600070205080204" pitchFamily="34" charset="-128"/>
              </a:rPr>
              <a:t>driver implementations enables</a:t>
            </a:r>
            <a:br>
              <a:rPr lang="en-US" sz="1200" dirty="0">
                <a:solidFill>
                  <a:srgbClr val="000000"/>
                </a:solidFill>
                <a:latin typeface="+mj-lt"/>
                <a:ea typeface="ＭＳ Ｐゴシック" panose="020B0600070205080204" pitchFamily="34" charset="-128"/>
              </a:rPr>
            </a:br>
            <a:r>
              <a:rPr lang="en-US" sz="1200" dirty="0">
                <a:solidFill>
                  <a:srgbClr val="000000"/>
                </a:solidFill>
                <a:latin typeface="+mj-lt"/>
                <a:ea typeface="ＭＳ Ｐゴシック" panose="020B0600070205080204" pitchFamily="34" charset="-128"/>
              </a:rPr>
              <a:t>MLEK reference applications.</a:t>
            </a:r>
          </a:p>
          <a:p>
            <a:pPr defTabSz="91437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35B518-621D-69AE-09B7-61BA9EBE0C2C}"/>
              </a:ext>
            </a:extLst>
          </p:cNvPr>
          <p:cNvSpPr/>
          <p:nvPr/>
        </p:nvSpPr>
        <p:spPr>
          <a:xfrm>
            <a:off x="3245479" y="3613181"/>
            <a:ext cx="2799307" cy="4735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200">
                <a:solidFill>
                  <a:srgbClr val="FFFFFF"/>
                </a:solidFill>
                <a:latin typeface="+mj-lt"/>
              </a:rPr>
              <a:t>Layer Type: Board</a:t>
            </a:r>
            <a:br>
              <a:rPr lang="en-US" sz="1200">
                <a:solidFill>
                  <a:srgbClr val="FFFFFF"/>
                </a:solidFill>
                <a:latin typeface="+mj-lt"/>
              </a:rPr>
            </a:br>
            <a:r>
              <a:rPr lang="en-US" sz="1100">
                <a:solidFill>
                  <a:srgbClr val="FFFFFF"/>
                </a:solidFill>
                <a:latin typeface="+mj-lt"/>
              </a:rPr>
              <a:t>(&lt;board-name&gt;.</a:t>
            </a:r>
            <a:r>
              <a:rPr lang="en-US" sz="1100" err="1">
                <a:solidFill>
                  <a:srgbClr val="FFFFFF"/>
                </a:solidFill>
                <a:latin typeface="+mj-lt"/>
              </a:rPr>
              <a:t>clayer.yml</a:t>
            </a:r>
            <a:r>
              <a:rPr lang="en-US" sz="1100">
                <a:solidFill>
                  <a:srgbClr val="FFFFFF"/>
                </a:solidFill>
                <a:latin typeface="+mj-lt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09EB5A-9FF8-9C03-3E56-2B15AF16267F}"/>
              </a:ext>
            </a:extLst>
          </p:cNvPr>
          <p:cNvSpPr/>
          <p:nvPr/>
        </p:nvSpPr>
        <p:spPr>
          <a:xfrm>
            <a:off x="3245479" y="3353281"/>
            <a:ext cx="2799307" cy="26418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200">
                <a:solidFill>
                  <a:srgbClr val="FFFFFF"/>
                </a:solidFill>
                <a:latin typeface="+mj-lt"/>
              </a:rPr>
              <a:t> Driver APIs</a:t>
            </a:r>
          </a:p>
        </p:txBody>
      </p:sp>
      <p:sp>
        <p:nvSpPr>
          <p:cNvPr id="5" name="Process 108">
            <a:extLst>
              <a:ext uri="{FF2B5EF4-FFF2-40B4-BE49-F238E27FC236}">
                <a16:creationId xmlns:a16="http://schemas.microsoft.com/office/drawing/2014/main" id="{458B5AAB-8A21-C38A-FAF2-64329AC04AE6}"/>
              </a:ext>
            </a:extLst>
          </p:cNvPr>
          <p:cNvSpPr/>
          <p:nvPr/>
        </p:nvSpPr>
        <p:spPr>
          <a:xfrm>
            <a:off x="681261" y="2401550"/>
            <a:ext cx="691310" cy="394963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rgbClr val="FFFFFF"/>
                </a:solidFill>
                <a:latin typeface="Aeonik" panose="020B0503030300000000" pitchFamily="34" charset="0"/>
                <a:cs typeface="Calibri" panose="020F0502020204030204" pitchFamily="34" charset="0"/>
              </a:rPr>
              <a:t>v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  <a:t>stream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  <a:t>Audio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C6043B-5866-7ABB-A67D-DCB141A3AFA5}"/>
              </a:ext>
            </a:extLst>
          </p:cNvPr>
          <p:cNvCxnSpPr>
            <a:cxnSpLocks/>
            <a:stCxn id="18" idx="3"/>
            <a:endCxn id="42" idx="1"/>
          </p:cNvCxnSpPr>
          <p:nvPr/>
        </p:nvCxnSpPr>
        <p:spPr>
          <a:xfrm flipV="1">
            <a:off x="1666773" y="1927648"/>
            <a:ext cx="179420" cy="3159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rocess 106">
            <a:extLst>
              <a:ext uri="{FF2B5EF4-FFF2-40B4-BE49-F238E27FC236}">
                <a16:creationId xmlns:a16="http://schemas.microsoft.com/office/drawing/2014/main" id="{3F1430CD-8AEE-2546-D08E-278AEDFA6F50}"/>
              </a:ext>
            </a:extLst>
          </p:cNvPr>
          <p:cNvSpPr/>
          <p:nvPr/>
        </p:nvSpPr>
        <p:spPr>
          <a:xfrm>
            <a:off x="684396" y="1589587"/>
            <a:ext cx="982377" cy="682439"/>
          </a:xfrm>
          <a:prstGeom prst="flowChartProcess">
            <a:avLst/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  <a:t>Audio Classification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  <a:t>(DSP)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E41335-DEC4-78E7-7BD2-C0CC631A41C6}"/>
              </a:ext>
            </a:extLst>
          </p:cNvPr>
          <p:cNvCxnSpPr>
            <a:cxnSpLocks/>
          </p:cNvCxnSpPr>
          <p:nvPr/>
        </p:nvCxnSpPr>
        <p:spPr>
          <a:xfrm>
            <a:off x="2457696" y="2156737"/>
            <a:ext cx="0" cy="250493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rocess 108">
            <a:extLst>
              <a:ext uri="{FF2B5EF4-FFF2-40B4-BE49-F238E27FC236}">
                <a16:creationId xmlns:a16="http://schemas.microsoft.com/office/drawing/2014/main" id="{906E8789-1D78-2865-97E4-42F95E3A1835}"/>
              </a:ext>
            </a:extLst>
          </p:cNvPr>
          <p:cNvSpPr/>
          <p:nvPr/>
        </p:nvSpPr>
        <p:spPr>
          <a:xfrm>
            <a:off x="2137261" y="2399939"/>
            <a:ext cx="691310" cy="394963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  <a:t>STDIO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85B9BC-1683-6B6F-A3EE-C74280944EE7}"/>
              </a:ext>
            </a:extLst>
          </p:cNvPr>
          <p:cNvSpPr/>
          <p:nvPr/>
        </p:nvSpPr>
        <p:spPr>
          <a:xfrm>
            <a:off x="13732268" y="1509933"/>
            <a:ext cx="3196472" cy="6536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err="1"/>
              <a:t>mlek_audio.csolution</a:t>
            </a:r>
            <a:br>
              <a:rPr lang="en-US" sz="1200"/>
            </a:br>
            <a:r>
              <a:rPr lang="en-US" sz="1000"/>
              <a:t>Example and Template for ML model development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432316-0DC4-09D8-B1AE-557287F38068}"/>
              </a:ext>
            </a:extLst>
          </p:cNvPr>
          <p:cNvSpPr/>
          <p:nvPr/>
        </p:nvSpPr>
        <p:spPr>
          <a:xfrm>
            <a:off x="13738021" y="2558735"/>
            <a:ext cx="1458529" cy="4959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Keyword Spotting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1021A2-BA8C-B94C-826A-7CADC633F9F2}"/>
              </a:ext>
            </a:extLst>
          </p:cNvPr>
          <p:cNvSpPr/>
          <p:nvPr/>
        </p:nvSpPr>
        <p:spPr>
          <a:xfrm>
            <a:off x="13738021" y="2294552"/>
            <a:ext cx="1458529" cy="26418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/>
              <a:t>kws.cproject</a:t>
            </a:r>
            <a:endParaRPr lang="en-US" sz="1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485EC0-DDA4-292D-B35E-F95533DAC277}"/>
              </a:ext>
            </a:extLst>
          </p:cNvPr>
          <p:cNvSpPr/>
          <p:nvPr/>
        </p:nvSpPr>
        <p:spPr>
          <a:xfrm>
            <a:off x="15348347" y="2558735"/>
            <a:ext cx="1571662" cy="4959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Framework for user algorithms</a:t>
            </a:r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677068-C924-AE8F-7296-EE2FC04C4D4D}"/>
              </a:ext>
            </a:extLst>
          </p:cNvPr>
          <p:cNvSpPr/>
          <p:nvPr/>
        </p:nvSpPr>
        <p:spPr>
          <a:xfrm>
            <a:off x="15348347" y="2294552"/>
            <a:ext cx="1571662" cy="26418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/>
              <a:t>user</a:t>
            </a:r>
            <a:r>
              <a:rPr lang="en-US" sz="1300" err="1"/>
              <a:t>.cproject</a:t>
            </a:r>
            <a:endParaRPr lang="en-US" sz="1300"/>
          </a:p>
        </p:txBody>
      </p:sp>
      <p:pic>
        <p:nvPicPr>
          <p:cNvPr id="46" name="Picture 45" descr="A blue circuit board with many small metal pins&#10;&#10;AI-generated content may be incorrect.">
            <a:extLst>
              <a:ext uri="{FF2B5EF4-FFF2-40B4-BE49-F238E27FC236}">
                <a16:creationId xmlns:a16="http://schemas.microsoft.com/office/drawing/2014/main" id="{7D6FA433-DB1D-C442-D9C2-CDE2A5506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24" y="4381038"/>
            <a:ext cx="1686836" cy="115470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D8BA94-5B9B-AEAF-9828-A4320D41C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7" t="26052" r="12312" b="14480"/>
          <a:stretch/>
        </p:blipFill>
        <p:spPr bwMode="auto">
          <a:xfrm>
            <a:off x="2291583" y="4645079"/>
            <a:ext cx="1467405" cy="72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blue electronic device with a screen&#10;&#10;AI-generated content may be incorrect.">
            <a:extLst>
              <a:ext uri="{FF2B5EF4-FFF2-40B4-BE49-F238E27FC236}">
                <a16:creationId xmlns:a16="http://schemas.microsoft.com/office/drawing/2014/main" id="{7DBC363B-E47E-CA1F-937A-287C2BAD6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618" y="4540343"/>
            <a:ext cx="1643186" cy="831863"/>
          </a:xfrm>
          <a:prstGeom prst="rect">
            <a:avLst/>
          </a:prstGeom>
        </p:spPr>
      </p:pic>
      <p:pic>
        <p:nvPicPr>
          <p:cNvPr id="52" name="Picture 51" descr="A close-up of a circuit board">
            <a:extLst>
              <a:ext uri="{FF2B5EF4-FFF2-40B4-BE49-F238E27FC236}">
                <a16:creationId xmlns:a16="http://schemas.microsoft.com/office/drawing/2014/main" id="{5BF43EE3-AA7F-9386-81D0-C5E583AD0F6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040" t="4650" r="11115" b="517"/>
          <a:stretch/>
        </p:blipFill>
        <p:spPr>
          <a:xfrm rot="16200000">
            <a:off x="7829200" y="4180822"/>
            <a:ext cx="735036" cy="141594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2041B44-F411-BC2C-9BF2-FACDD347B665}"/>
              </a:ext>
            </a:extLst>
          </p:cNvPr>
          <p:cNvSpPr/>
          <p:nvPr/>
        </p:nvSpPr>
        <p:spPr>
          <a:xfrm>
            <a:off x="6774574" y="3428412"/>
            <a:ext cx="188068" cy="1938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380065-D36E-6144-C386-DC19DA9C77B0}"/>
              </a:ext>
            </a:extLst>
          </p:cNvPr>
          <p:cNvSpPr txBox="1"/>
          <p:nvPr/>
        </p:nvSpPr>
        <p:spPr>
          <a:xfrm>
            <a:off x="7022846" y="3436870"/>
            <a:ext cx="1843743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Algorithm</a:t>
            </a:r>
            <a:endParaRPr lang="en-US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2" name="Process 106">
            <a:extLst>
              <a:ext uri="{FF2B5EF4-FFF2-40B4-BE49-F238E27FC236}">
                <a16:creationId xmlns:a16="http://schemas.microsoft.com/office/drawing/2014/main" id="{70CB8EA0-806D-9C20-C79E-37C1699C4824}"/>
              </a:ext>
            </a:extLst>
          </p:cNvPr>
          <p:cNvSpPr/>
          <p:nvPr/>
        </p:nvSpPr>
        <p:spPr>
          <a:xfrm>
            <a:off x="1846193" y="1590891"/>
            <a:ext cx="982377" cy="673513"/>
          </a:xfrm>
          <a:prstGeom prst="flowChartProcess">
            <a:avLst/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  <a:t>Keyword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  <a:t>Spotting</a:t>
            </a:r>
          </a:p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rgbClr val="FFFFFF"/>
                </a:solidFill>
                <a:latin typeface="Aeonik" panose="020B0503030300000000" pitchFamily="34" charset="0"/>
                <a:cs typeface="Calibri" panose="020F0502020204030204" pitchFamily="34" charset="0"/>
              </a:rPr>
              <a:t>(ML Model)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eonik" panose="020B0503030300000000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EC9F602-02B7-6B99-1064-8BA3027DA5B1}"/>
              </a:ext>
            </a:extLst>
          </p:cNvPr>
          <p:cNvCxnSpPr>
            <a:cxnSpLocks/>
          </p:cNvCxnSpPr>
          <p:nvPr/>
        </p:nvCxnSpPr>
        <p:spPr>
          <a:xfrm flipV="1">
            <a:off x="1028948" y="2264404"/>
            <a:ext cx="0" cy="135535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DF40C22F-0FB1-CB8D-0205-1B73EED71503}"/>
              </a:ext>
            </a:extLst>
          </p:cNvPr>
          <p:cNvSpPr/>
          <p:nvPr/>
        </p:nvSpPr>
        <p:spPr>
          <a:xfrm>
            <a:off x="6774574" y="3726486"/>
            <a:ext cx="188068" cy="1938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A3FC369E-8421-7149-3254-2A3252E81CB4}"/>
              </a:ext>
            </a:extLst>
          </p:cNvPr>
          <p:cNvSpPr txBox="1"/>
          <p:nvPr/>
        </p:nvSpPr>
        <p:spPr>
          <a:xfrm>
            <a:off x="7022846" y="3734944"/>
            <a:ext cx="1843743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I/O driver interface</a:t>
            </a:r>
            <a:endParaRPr lang="en-US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31" name="Process 108">
            <a:extLst>
              <a:ext uri="{FF2B5EF4-FFF2-40B4-BE49-F238E27FC236}">
                <a16:creationId xmlns:a16="http://schemas.microsoft.com/office/drawing/2014/main" id="{88B0796B-C394-B2B4-52CD-19AE61AF4C0D}"/>
              </a:ext>
            </a:extLst>
          </p:cNvPr>
          <p:cNvSpPr/>
          <p:nvPr/>
        </p:nvSpPr>
        <p:spPr>
          <a:xfrm>
            <a:off x="3538926" y="2401550"/>
            <a:ext cx="691310" cy="394963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rgbClr val="FFFFFF"/>
                </a:solidFill>
                <a:latin typeface="Aeonik" panose="020B0503030300000000" pitchFamily="34" charset="0"/>
                <a:cs typeface="Calibri" panose="020F0502020204030204" pitchFamily="34" charset="0"/>
              </a:rPr>
              <a:t>v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  <a:t>stream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  <a:t>Video</a:t>
            </a:r>
          </a:p>
        </p:txBody>
      </p: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BBAB4373-0FE8-2D93-87DB-1E85877971A2}"/>
              </a:ext>
            </a:extLst>
          </p:cNvPr>
          <p:cNvCxnSpPr>
            <a:cxnSpLocks/>
            <a:stCxn id="1033" idx="3"/>
            <a:endCxn id="1036" idx="1"/>
          </p:cNvCxnSpPr>
          <p:nvPr/>
        </p:nvCxnSpPr>
        <p:spPr>
          <a:xfrm flipV="1">
            <a:off x="4524438" y="1927648"/>
            <a:ext cx="179420" cy="3159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Process 106">
            <a:extLst>
              <a:ext uri="{FF2B5EF4-FFF2-40B4-BE49-F238E27FC236}">
                <a16:creationId xmlns:a16="http://schemas.microsoft.com/office/drawing/2014/main" id="{A7C4D0FF-6BCC-AA87-5FAB-53393C63779A}"/>
              </a:ext>
            </a:extLst>
          </p:cNvPr>
          <p:cNvSpPr/>
          <p:nvPr/>
        </p:nvSpPr>
        <p:spPr>
          <a:xfrm>
            <a:off x="3542061" y="1589587"/>
            <a:ext cx="982377" cy="682439"/>
          </a:xfrm>
          <a:prstGeom prst="flowChartProcess">
            <a:avLst/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  <a:t>Image </a:t>
            </a:r>
            <a:r>
              <a:rPr lang="en-GB" sz="1200" dirty="0">
                <a:solidFill>
                  <a:srgbClr val="FFFFFF"/>
                </a:solidFill>
                <a:latin typeface="Aeonik" panose="020B0503030300000000" pitchFamily="34" charset="0"/>
                <a:cs typeface="Calibri" panose="020F0502020204030204" pitchFamily="34" charset="0"/>
              </a:rPr>
              <a:t>Preprocessing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eonik" panose="020B0503030300000000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9C6AED41-C7AF-3120-D38A-B8C1D1773AB1}"/>
              </a:ext>
            </a:extLst>
          </p:cNvPr>
          <p:cNvCxnSpPr>
            <a:cxnSpLocks/>
          </p:cNvCxnSpPr>
          <p:nvPr/>
        </p:nvCxnSpPr>
        <p:spPr>
          <a:xfrm>
            <a:off x="5483001" y="2149446"/>
            <a:ext cx="0" cy="250493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Process 108">
            <a:extLst>
              <a:ext uri="{FF2B5EF4-FFF2-40B4-BE49-F238E27FC236}">
                <a16:creationId xmlns:a16="http://schemas.microsoft.com/office/drawing/2014/main" id="{674FDDFA-A1C1-14FE-D7D9-6C7C61F5F394}"/>
              </a:ext>
            </a:extLst>
          </p:cNvPr>
          <p:cNvSpPr/>
          <p:nvPr/>
        </p:nvSpPr>
        <p:spPr>
          <a:xfrm>
            <a:off x="5250180" y="2399939"/>
            <a:ext cx="603695" cy="394963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  <a:t>STDIO</a:t>
            </a:r>
          </a:p>
        </p:txBody>
      </p:sp>
      <p:sp>
        <p:nvSpPr>
          <p:cNvPr id="1036" name="Process 106">
            <a:extLst>
              <a:ext uri="{FF2B5EF4-FFF2-40B4-BE49-F238E27FC236}">
                <a16:creationId xmlns:a16="http://schemas.microsoft.com/office/drawing/2014/main" id="{05465C77-2D27-5CC8-62A0-6865CD5605D5}"/>
              </a:ext>
            </a:extLst>
          </p:cNvPr>
          <p:cNvSpPr/>
          <p:nvPr/>
        </p:nvSpPr>
        <p:spPr>
          <a:xfrm>
            <a:off x="4703858" y="1590891"/>
            <a:ext cx="982377" cy="673513"/>
          </a:xfrm>
          <a:prstGeom prst="flowChartProcess">
            <a:avLst/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  <a:t>Object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  <a:t>Detection</a:t>
            </a:r>
          </a:p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rgbClr val="FFFFFF"/>
                </a:solidFill>
                <a:latin typeface="Aeonik" panose="020B0503030300000000" pitchFamily="34" charset="0"/>
                <a:cs typeface="Calibri" panose="020F0502020204030204" pitchFamily="34" charset="0"/>
              </a:rPr>
              <a:t>(ML Model)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eonik" panose="020B0503030300000000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BF4D7214-BFBF-BB12-646B-4E5489995B9D}"/>
              </a:ext>
            </a:extLst>
          </p:cNvPr>
          <p:cNvCxnSpPr>
            <a:cxnSpLocks/>
          </p:cNvCxnSpPr>
          <p:nvPr/>
        </p:nvCxnSpPr>
        <p:spPr>
          <a:xfrm flipV="1">
            <a:off x="3886613" y="2264404"/>
            <a:ext cx="0" cy="135535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E53EE3C5-DCC1-3C90-FBB8-1068F18693D0}"/>
              </a:ext>
            </a:extLst>
          </p:cNvPr>
          <p:cNvCxnSpPr>
            <a:cxnSpLocks/>
            <a:stCxn id="1041" idx="3"/>
            <a:endCxn id="1044" idx="1"/>
          </p:cNvCxnSpPr>
          <p:nvPr/>
        </p:nvCxnSpPr>
        <p:spPr>
          <a:xfrm flipV="1">
            <a:off x="7496403" y="1927648"/>
            <a:ext cx="187040" cy="3159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Process 106">
            <a:extLst>
              <a:ext uri="{FF2B5EF4-FFF2-40B4-BE49-F238E27FC236}">
                <a16:creationId xmlns:a16="http://schemas.microsoft.com/office/drawing/2014/main" id="{E5A8B6E7-F7D6-132A-3403-BB43CBEF5949}"/>
              </a:ext>
            </a:extLst>
          </p:cNvPr>
          <p:cNvSpPr/>
          <p:nvPr/>
        </p:nvSpPr>
        <p:spPr>
          <a:xfrm>
            <a:off x="6514026" y="1589587"/>
            <a:ext cx="982377" cy="682439"/>
          </a:xfrm>
          <a:prstGeom prst="flowChartProcess">
            <a:avLst/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  <a:t>Test Data</a:t>
            </a:r>
          </a:p>
        </p:txBody>
      </p: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CDBC7074-A48D-2CA9-A9CC-71AFB156BC06}"/>
              </a:ext>
            </a:extLst>
          </p:cNvPr>
          <p:cNvCxnSpPr>
            <a:cxnSpLocks/>
          </p:cNvCxnSpPr>
          <p:nvPr/>
        </p:nvCxnSpPr>
        <p:spPr>
          <a:xfrm>
            <a:off x="8294946" y="2156737"/>
            <a:ext cx="0" cy="250493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Process 108">
            <a:extLst>
              <a:ext uri="{FF2B5EF4-FFF2-40B4-BE49-F238E27FC236}">
                <a16:creationId xmlns:a16="http://schemas.microsoft.com/office/drawing/2014/main" id="{B7B51716-1D42-CE29-0A8E-EB2CBD9189F9}"/>
              </a:ext>
            </a:extLst>
          </p:cNvPr>
          <p:cNvSpPr/>
          <p:nvPr/>
        </p:nvSpPr>
        <p:spPr>
          <a:xfrm>
            <a:off x="7974511" y="2399939"/>
            <a:ext cx="691310" cy="394963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  <a:t>STDIO</a:t>
            </a:r>
          </a:p>
        </p:txBody>
      </p:sp>
      <p:sp>
        <p:nvSpPr>
          <p:cNvPr id="1044" name="Process 106">
            <a:extLst>
              <a:ext uri="{FF2B5EF4-FFF2-40B4-BE49-F238E27FC236}">
                <a16:creationId xmlns:a16="http://schemas.microsoft.com/office/drawing/2014/main" id="{62B16343-D086-449A-619C-3A51C0E8F450}"/>
              </a:ext>
            </a:extLst>
          </p:cNvPr>
          <p:cNvSpPr/>
          <p:nvPr/>
        </p:nvSpPr>
        <p:spPr>
          <a:xfrm>
            <a:off x="7683443" y="1590891"/>
            <a:ext cx="982377" cy="673513"/>
          </a:xfrm>
          <a:prstGeom prst="flowChartProcess">
            <a:avLst/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  <a:t>User Model </a:t>
            </a:r>
            <a:r>
              <a:rPr lang="en-GB" sz="1200" dirty="0">
                <a:solidFill>
                  <a:srgbClr val="FFFFFF"/>
                </a:solidFill>
                <a:latin typeface="Aeonik" panose="020B0503030300000000" pitchFamily="34" charset="0"/>
                <a:cs typeface="Calibri" panose="020F0502020204030204" pitchFamily="34" charset="0"/>
              </a:rPr>
              <a:t>(ML Model)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eonik" panose="020B0503030300000000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49" name="Process 108">
            <a:extLst>
              <a:ext uri="{FF2B5EF4-FFF2-40B4-BE49-F238E27FC236}">
                <a16:creationId xmlns:a16="http://schemas.microsoft.com/office/drawing/2014/main" id="{D2BA2DB3-178D-92BB-C62C-8B9F71ED34F5}"/>
              </a:ext>
            </a:extLst>
          </p:cNvPr>
          <p:cNvSpPr/>
          <p:nvPr/>
        </p:nvSpPr>
        <p:spPr>
          <a:xfrm>
            <a:off x="4478298" y="2399939"/>
            <a:ext cx="695984" cy="394963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rgbClr val="FFFFFF"/>
                </a:solidFill>
                <a:latin typeface="Aeonik" panose="020B0503030300000000" pitchFamily="34" charset="0"/>
                <a:cs typeface="Calibri" panose="020F0502020204030204" pitchFamily="34" charset="0"/>
              </a:rPr>
              <a:t>v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  <a:t>stream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eonik" panose="020B0503030300000000" pitchFamily="34" charset="0"/>
                <a:ea typeface="+mn-ea"/>
                <a:cs typeface="Calibri" panose="020F0502020204030204" pitchFamily="34" charset="0"/>
              </a:rPr>
              <a:t>Video</a:t>
            </a:r>
          </a:p>
        </p:txBody>
      </p:sp>
      <p:cxnSp>
        <p:nvCxnSpPr>
          <p:cNvPr id="1050" name="Straight Arrow Connector 1049">
            <a:extLst>
              <a:ext uri="{FF2B5EF4-FFF2-40B4-BE49-F238E27FC236}">
                <a16:creationId xmlns:a16="http://schemas.microsoft.com/office/drawing/2014/main" id="{2E841D8E-FEF3-E9DD-BD4E-F9367E6D148A}"/>
              </a:ext>
            </a:extLst>
          </p:cNvPr>
          <p:cNvCxnSpPr>
            <a:cxnSpLocks/>
          </p:cNvCxnSpPr>
          <p:nvPr/>
        </p:nvCxnSpPr>
        <p:spPr>
          <a:xfrm>
            <a:off x="4873401" y="2163617"/>
            <a:ext cx="0" cy="250493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53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327BD-47C7-5919-F99D-3EA23450D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Cortex-M Optimized Software Flow for TensorFlow Lite Micro</a:t>
            </a:r>
            <a:br>
              <a:rPr lang="en-US"/>
            </a:b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9148F0-AB8D-BAAB-CAF6-7DDDB44B7843}"/>
              </a:ext>
            </a:extLst>
          </p:cNvPr>
          <p:cNvSpPr/>
          <p:nvPr/>
        </p:nvSpPr>
        <p:spPr>
          <a:xfrm>
            <a:off x="419390" y="1430039"/>
            <a:ext cx="7975216" cy="42351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F77A42-9507-B765-2F18-698D23C5A922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391014" y="2936482"/>
            <a:ext cx="3063" cy="251819"/>
          </a:xfrm>
          <a:prstGeom prst="line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rocess 1">
            <a:extLst>
              <a:ext uri="{FF2B5EF4-FFF2-40B4-BE49-F238E27FC236}">
                <a16:creationId xmlns:a16="http://schemas.microsoft.com/office/drawing/2014/main" id="{FEBADB02-AF88-FB85-7487-2599FE597A55}"/>
              </a:ext>
            </a:extLst>
          </p:cNvPr>
          <p:cNvSpPr/>
          <p:nvPr/>
        </p:nvSpPr>
        <p:spPr>
          <a:xfrm>
            <a:off x="508766" y="1545382"/>
            <a:ext cx="3650812" cy="403498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2BC614A-B680-42EB-5C62-CB7EF07945A0}"/>
              </a:ext>
            </a:extLst>
          </p:cNvPr>
          <p:cNvSpPr txBox="1">
            <a:spLocks/>
          </p:cNvSpPr>
          <p:nvPr/>
        </p:nvSpPr>
        <p:spPr>
          <a:xfrm>
            <a:off x="743755" y="1725926"/>
            <a:ext cx="3372644" cy="170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91BD"/>
              </a:buClr>
              <a:buSzTx/>
              <a:buFontTx/>
              <a:buNone/>
              <a:tabLst/>
              <a:defRPr/>
            </a:pPr>
            <a:r>
              <a:rPr kumimoji="0" lang="en-US" sz="1067" b="1" i="0" u="none" strike="noStrike" kern="1200" cap="none" spc="4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77"/>
                <a:ea typeface="ＭＳ Ｐゴシック" charset="0"/>
              </a:rPr>
              <a:t>HOST (OFFLINE)</a:t>
            </a:r>
          </a:p>
        </p:txBody>
      </p:sp>
      <p:pic>
        <p:nvPicPr>
          <p:cNvPr id="21" name="Picture 33">
            <a:extLst>
              <a:ext uri="{FF2B5EF4-FFF2-40B4-BE49-F238E27FC236}">
                <a16:creationId xmlns:a16="http://schemas.microsoft.com/office/drawing/2014/main" id="{F05FC72F-E8B7-C770-16FC-9926AFB74D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44066" y="2078628"/>
            <a:ext cx="1500021" cy="857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405181-E766-7C21-F6DA-82C8346B8E74}"/>
              </a:ext>
            </a:extLst>
          </p:cNvPr>
          <p:cNvSpPr/>
          <p:nvPr/>
        </p:nvSpPr>
        <p:spPr>
          <a:xfrm>
            <a:off x="997796" y="2239215"/>
            <a:ext cx="786433" cy="615553"/>
          </a:xfrm>
          <a:prstGeom prst="rect">
            <a:avLst/>
          </a:prstGeom>
        </p:spPr>
        <p:txBody>
          <a:bodyPr wrap="none" lIns="121920" tIns="60960" rIns="121920" bIns="60960" anchor="t">
            <a:spAutoFit/>
          </a:bodyPr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ato Light"/>
                <a:cs typeface="Calibri"/>
              </a:rPr>
              <a:t>TF 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ato Light"/>
                <a:cs typeface="Calibri"/>
              </a:rPr>
              <a:t>Model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Lato Light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23" name="角丸四角形 6">
            <a:extLst>
              <a:ext uri="{FF2B5EF4-FFF2-40B4-BE49-F238E27FC236}">
                <a16:creationId xmlns:a16="http://schemas.microsoft.com/office/drawing/2014/main" id="{614D7E44-F723-7152-7507-56C4944489EA}"/>
              </a:ext>
            </a:extLst>
          </p:cNvPr>
          <p:cNvSpPr/>
          <p:nvPr/>
        </p:nvSpPr>
        <p:spPr>
          <a:xfrm>
            <a:off x="640725" y="3183762"/>
            <a:ext cx="1481167" cy="870217"/>
          </a:xfrm>
          <a:prstGeom prst="roundRect">
            <a:avLst>
              <a:gd name="adj" fmla="val 0"/>
            </a:avLst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21920" tIns="60960" rIns="121920" bIns="60960" rtlCol="0" anchor="ctr" anchorCtr="1"/>
          <a:lstStyle/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ato Light"/>
                <a:cs typeface="Calibri"/>
              </a:rPr>
              <a:t>Quantization</a:t>
            </a:r>
            <a:endParaRPr kumimoji="0" lang="sv-SE" altLang="ja-JP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Lato Light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A1B98F-ABAA-EA88-BD0F-471C4AAB97FA}"/>
              </a:ext>
            </a:extLst>
          </p:cNvPr>
          <p:cNvSpPr txBox="1"/>
          <p:nvPr/>
        </p:nvSpPr>
        <p:spPr>
          <a:xfrm>
            <a:off x="621870" y="4246927"/>
            <a:ext cx="150002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TensorFlow Lite flat buffer file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Lato Light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25" name="Process 65">
            <a:extLst>
              <a:ext uri="{FF2B5EF4-FFF2-40B4-BE49-F238E27FC236}">
                <a16:creationId xmlns:a16="http://schemas.microsoft.com/office/drawing/2014/main" id="{937021E6-5103-ABA3-5165-35D783438D43}"/>
              </a:ext>
            </a:extLst>
          </p:cNvPr>
          <p:cNvSpPr/>
          <p:nvPr/>
        </p:nvSpPr>
        <p:spPr>
          <a:xfrm>
            <a:off x="4399651" y="1545380"/>
            <a:ext cx="3892890" cy="4034980"/>
          </a:xfrm>
          <a:prstGeom prst="flowChartProcess">
            <a:avLst/>
          </a:prstGeom>
          <a:solidFill>
            <a:schemeClr val="bg2">
              <a:lumMod val="5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B7F6570-F71B-AA0C-D660-FB76288375E9}"/>
              </a:ext>
            </a:extLst>
          </p:cNvPr>
          <p:cNvSpPr txBox="1">
            <a:spLocks/>
          </p:cNvSpPr>
          <p:nvPr/>
        </p:nvSpPr>
        <p:spPr>
          <a:xfrm>
            <a:off x="4892286" y="1725926"/>
            <a:ext cx="3372644" cy="170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91BD"/>
              </a:buClr>
              <a:buSzTx/>
              <a:buFontTx/>
              <a:buNone/>
              <a:tabLst/>
              <a:defRPr/>
            </a:pPr>
            <a:r>
              <a:rPr kumimoji="0" lang="en-US" sz="1067" b="1" i="0" u="none" strike="noStrike" kern="1200" cap="none" spc="4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77"/>
                <a:ea typeface="ＭＳ Ｐゴシック" charset="0"/>
              </a:rPr>
              <a:t>TARGET / DEVICE</a:t>
            </a:r>
          </a:p>
        </p:txBody>
      </p:sp>
      <p:sp>
        <p:nvSpPr>
          <p:cNvPr id="27" name="角丸四角形 6">
            <a:extLst>
              <a:ext uri="{FF2B5EF4-FFF2-40B4-BE49-F238E27FC236}">
                <a16:creationId xmlns:a16="http://schemas.microsoft.com/office/drawing/2014/main" id="{61B92435-063C-DAEF-21D0-06BFA945FB1F}"/>
              </a:ext>
            </a:extLst>
          </p:cNvPr>
          <p:cNvSpPr/>
          <p:nvPr/>
        </p:nvSpPr>
        <p:spPr>
          <a:xfrm rot="16200000">
            <a:off x="3308661" y="3609132"/>
            <a:ext cx="3060915" cy="424283"/>
          </a:xfrm>
          <a:prstGeom prst="roundRect">
            <a:avLst>
              <a:gd name="adj" fmla="val 0"/>
            </a:avLst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 </a:t>
            </a:r>
            <a:r>
              <a:rPr kumimoji="1" lang="sv-SE" altLang="ja-JP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TFLu</a:t>
            </a: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 </a:t>
            </a:r>
            <a:r>
              <a:rPr kumimoji="1" lang="sv-SE" altLang="ja-JP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Runtime</a:t>
            </a: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游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8" name="角丸四角形 7">
            <a:extLst>
              <a:ext uri="{FF2B5EF4-FFF2-40B4-BE49-F238E27FC236}">
                <a16:creationId xmlns:a16="http://schemas.microsoft.com/office/drawing/2014/main" id="{105F1516-3AF9-B200-2A01-53E1D3F16164}"/>
              </a:ext>
            </a:extLst>
          </p:cNvPr>
          <p:cNvSpPr/>
          <p:nvPr/>
        </p:nvSpPr>
        <p:spPr>
          <a:xfrm>
            <a:off x="5227743" y="2287323"/>
            <a:ext cx="1363467" cy="175001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CMSIS-NN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Lato Light" panose="020F0502020204030203" pitchFamily="34" charset="0"/>
              <a:cs typeface="Calibri" panose="020F0502020204030204" pitchFamily="34" charset="0"/>
            </a:endParaRPr>
          </a:p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v-SE" altLang="ja-JP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Optimized</a:t>
            </a: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 </a:t>
            </a:r>
            <a:r>
              <a:rPr kumimoji="1" lang="sv-SE" altLang="ja-JP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Kernels</a:t>
            </a:r>
            <a:endParaRPr kumimoji="0" lang="en-US" altLang="ja-JP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Lato Light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871617-350F-0022-E3BA-DBE09F704182}"/>
              </a:ext>
            </a:extLst>
          </p:cNvPr>
          <p:cNvSpPr/>
          <p:nvPr/>
        </p:nvSpPr>
        <p:spPr>
          <a:xfrm>
            <a:off x="6792923" y="2306371"/>
            <a:ext cx="1363467" cy="17426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Cortex-M CPU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101B8E-61DF-9F58-F21F-2C01361E9801}"/>
              </a:ext>
            </a:extLst>
          </p:cNvPr>
          <p:cNvCxnSpPr>
            <a:cxnSpLocks/>
          </p:cNvCxnSpPr>
          <p:nvPr/>
        </p:nvCxnSpPr>
        <p:spPr>
          <a:xfrm>
            <a:off x="2121891" y="3617525"/>
            <a:ext cx="2505086" cy="0"/>
          </a:xfrm>
          <a:prstGeom prst="line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4B66860-4771-8B3D-FA01-1EC3B1359B03}"/>
              </a:ext>
            </a:extLst>
          </p:cNvPr>
          <p:cNvSpPr txBox="1"/>
          <p:nvPr/>
        </p:nvSpPr>
        <p:spPr>
          <a:xfrm>
            <a:off x="8841449" y="1399955"/>
            <a:ext cx="3107628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>
                <a:ln>
                  <a:noFill/>
                </a:ln>
                <a:solidFill>
                  <a:srgbClr val="080023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34" charset="-128"/>
                <a:cs typeface="+mn-cs"/>
              </a:rPr>
              <a:t>User Challenges: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80023"/>
              </a:solidFill>
              <a:effectLst/>
              <a:uLnTx/>
              <a:uFillTx/>
              <a:latin typeface="Arial" panose="020B0604020202020204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80023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34" charset="-128"/>
                <a:cs typeface="+mn-cs"/>
              </a:rPr>
              <a:t>Verify performance</a:t>
            </a:r>
            <a:b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80023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34" charset="-128"/>
                <a:cs typeface="+mn-cs"/>
              </a:rPr>
            </a:b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80023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34" charset="-128"/>
                <a:cs typeface="+mn-cs"/>
              </a:rPr>
              <a:t>after quantization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80023"/>
              </a:solidFill>
              <a:effectLst/>
              <a:uLnTx/>
              <a:uFillTx/>
              <a:latin typeface="Arial" panose="020B0604020202020204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80023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34" charset="-128"/>
                <a:cs typeface="+mn-cs"/>
              </a:rPr>
              <a:t>Ensure correct</a:t>
            </a:r>
            <a:b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80023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34" charset="-128"/>
                <a:cs typeface="+mn-cs"/>
              </a:rPr>
            </a:b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80023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34" charset="-128"/>
                <a:cs typeface="+mn-cs"/>
              </a:rPr>
              <a:t>execution on target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80023"/>
              </a:solidFill>
              <a:effectLst/>
              <a:uLnTx/>
              <a:uFillTx/>
              <a:latin typeface="Arial" panose="020B0604020202020204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80023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34" charset="-128"/>
                <a:cs typeface="+mn-cs"/>
              </a:rPr>
              <a:t>Timing analysis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80023"/>
              </a:solidFill>
              <a:effectLst/>
              <a:uLnTx/>
              <a:uFillTx/>
              <a:latin typeface="Arial" panose="020B060402020202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79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8CB31-D479-813F-1133-4DB5A2F61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A044C29-94DF-2A54-E966-F74CC3B8B0DF}"/>
              </a:ext>
            </a:extLst>
          </p:cNvPr>
          <p:cNvSpPr/>
          <p:nvPr/>
        </p:nvSpPr>
        <p:spPr>
          <a:xfrm>
            <a:off x="419390" y="1430039"/>
            <a:ext cx="7975216" cy="42351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469D0-27D4-7479-20B3-B424DE886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Ethos-U Optimized Software Flow for TensorFlow Lite Micro</a:t>
            </a:r>
            <a:br>
              <a:rPr lang="en-US"/>
            </a:br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5838D7-D14B-EC79-EE2D-FA0F31211C93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391014" y="2936482"/>
            <a:ext cx="3063" cy="251819"/>
          </a:xfrm>
          <a:prstGeom prst="line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rocess 1">
            <a:extLst>
              <a:ext uri="{FF2B5EF4-FFF2-40B4-BE49-F238E27FC236}">
                <a16:creationId xmlns:a16="http://schemas.microsoft.com/office/drawing/2014/main" id="{4FCF63CE-1B35-24F1-B1FD-F082296A3DE8}"/>
              </a:ext>
            </a:extLst>
          </p:cNvPr>
          <p:cNvSpPr/>
          <p:nvPr/>
        </p:nvSpPr>
        <p:spPr>
          <a:xfrm>
            <a:off x="508766" y="1545382"/>
            <a:ext cx="3650812" cy="403498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1D9BF7-411F-BB29-3B01-AA2D25FD6122}"/>
              </a:ext>
            </a:extLst>
          </p:cNvPr>
          <p:cNvSpPr txBox="1">
            <a:spLocks/>
          </p:cNvSpPr>
          <p:nvPr/>
        </p:nvSpPr>
        <p:spPr>
          <a:xfrm>
            <a:off x="743755" y="1725926"/>
            <a:ext cx="3372644" cy="170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91BD"/>
              </a:buClr>
              <a:buSzTx/>
              <a:buFontTx/>
              <a:buNone/>
              <a:tabLst/>
              <a:defRPr/>
            </a:pPr>
            <a:r>
              <a:rPr kumimoji="0" lang="en-US" sz="1067" b="1" i="0" u="none" strike="noStrike" kern="1200" cap="none" spc="4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77"/>
                <a:ea typeface="ＭＳ Ｐゴシック" charset="0"/>
              </a:rPr>
              <a:t>HOST (OFFLINE)</a:t>
            </a:r>
          </a:p>
        </p:txBody>
      </p:sp>
      <p:pic>
        <p:nvPicPr>
          <p:cNvPr id="7" name="Picture 33">
            <a:extLst>
              <a:ext uri="{FF2B5EF4-FFF2-40B4-BE49-F238E27FC236}">
                <a16:creationId xmlns:a16="http://schemas.microsoft.com/office/drawing/2014/main" id="{AC7F9499-5FF7-B826-DCBC-610B108E0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44066" y="2078628"/>
            <a:ext cx="1500021" cy="8578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BA5E90-88CC-0408-7DAD-6E8504157BC7}"/>
              </a:ext>
            </a:extLst>
          </p:cNvPr>
          <p:cNvSpPr/>
          <p:nvPr/>
        </p:nvSpPr>
        <p:spPr>
          <a:xfrm>
            <a:off x="997796" y="2239215"/>
            <a:ext cx="786433" cy="615553"/>
          </a:xfrm>
          <a:prstGeom prst="rect">
            <a:avLst/>
          </a:prstGeom>
        </p:spPr>
        <p:txBody>
          <a:bodyPr wrap="none" lIns="121920" tIns="60960" rIns="121920" bIns="60960" anchor="t">
            <a:spAutoFit/>
          </a:bodyPr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ato Light"/>
                <a:cs typeface="Calibri"/>
              </a:rPr>
              <a:t>TF 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ato Light"/>
                <a:cs typeface="Calibri"/>
              </a:rPr>
              <a:t>Model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Lato Light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9" name="角丸四角形 6">
            <a:extLst>
              <a:ext uri="{FF2B5EF4-FFF2-40B4-BE49-F238E27FC236}">
                <a16:creationId xmlns:a16="http://schemas.microsoft.com/office/drawing/2014/main" id="{82936832-DE0D-BA67-8E68-B672BE7EFE4C}"/>
              </a:ext>
            </a:extLst>
          </p:cNvPr>
          <p:cNvSpPr/>
          <p:nvPr/>
        </p:nvSpPr>
        <p:spPr>
          <a:xfrm>
            <a:off x="640725" y="3183762"/>
            <a:ext cx="1481167" cy="870217"/>
          </a:xfrm>
          <a:prstGeom prst="roundRect">
            <a:avLst>
              <a:gd name="adj" fmla="val 0"/>
            </a:avLst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21920" tIns="60960" rIns="121920" bIns="60960" rtlCol="0" anchor="ctr" anchorCtr="1"/>
          <a:lstStyle/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ato Light"/>
                <a:cs typeface="Calibri"/>
              </a:rPr>
              <a:t>Quantization</a:t>
            </a:r>
            <a:endParaRPr kumimoji="0" lang="sv-SE" altLang="ja-JP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Lato Light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41770-FA8E-69A5-5622-70D187FA2903}"/>
              </a:ext>
            </a:extLst>
          </p:cNvPr>
          <p:cNvSpPr txBox="1"/>
          <p:nvPr/>
        </p:nvSpPr>
        <p:spPr>
          <a:xfrm>
            <a:off x="621870" y="4246927"/>
            <a:ext cx="150002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TensorFlow Lite flat buffer file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Lato Light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11" name="Process 65">
            <a:extLst>
              <a:ext uri="{FF2B5EF4-FFF2-40B4-BE49-F238E27FC236}">
                <a16:creationId xmlns:a16="http://schemas.microsoft.com/office/drawing/2014/main" id="{2A273938-131D-99FA-670C-949235DE00D4}"/>
              </a:ext>
            </a:extLst>
          </p:cNvPr>
          <p:cNvSpPr/>
          <p:nvPr/>
        </p:nvSpPr>
        <p:spPr>
          <a:xfrm>
            <a:off x="4399651" y="1545380"/>
            <a:ext cx="3892890" cy="4034980"/>
          </a:xfrm>
          <a:prstGeom prst="flowChartProcess">
            <a:avLst/>
          </a:prstGeom>
          <a:solidFill>
            <a:schemeClr val="bg2">
              <a:lumMod val="5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E33982-6AD8-F01E-8C48-1CC3D2D7BD5B}"/>
              </a:ext>
            </a:extLst>
          </p:cNvPr>
          <p:cNvSpPr txBox="1">
            <a:spLocks/>
          </p:cNvSpPr>
          <p:nvPr/>
        </p:nvSpPr>
        <p:spPr>
          <a:xfrm>
            <a:off x="4892286" y="1725926"/>
            <a:ext cx="3372644" cy="170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91BD"/>
              </a:buClr>
              <a:buSzTx/>
              <a:buFontTx/>
              <a:buNone/>
              <a:tabLst/>
              <a:defRPr/>
            </a:pPr>
            <a:r>
              <a:rPr kumimoji="0" lang="en-US" sz="1067" b="1" i="0" u="none" strike="noStrike" kern="1200" cap="none" spc="4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77"/>
                <a:ea typeface="ＭＳ Ｐゴシック" charset="0"/>
              </a:rPr>
              <a:t>TARGET / DEVICE</a:t>
            </a:r>
          </a:p>
        </p:txBody>
      </p:sp>
      <p:sp>
        <p:nvSpPr>
          <p:cNvPr id="13" name="角丸四角形 6">
            <a:extLst>
              <a:ext uri="{FF2B5EF4-FFF2-40B4-BE49-F238E27FC236}">
                <a16:creationId xmlns:a16="http://schemas.microsoft.com/office/drawing/2014/main" id="{A60B54B0-3725-80A8-C9F3-40CB43AA62DE}"/>
              </a:ext>
            </a:extLst>
          </p:cNvPr>
          <p:cNvSpPr/>
          <p:nvPr/>
        </p:nvSpPr>
        <p:spPr>
          <a:xfrm rot="16200000">
            <a:off x="3308661" y="3609132"/>
            <a:ext cx="3060915" cy="424283"/>
          </a:xfrm>
          <a:prstGeom prst="roundRect">
            <a:avLst>
              <a:gd name="adj" fmla="val 0"/>
            </a:avLst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 </a:t>
            </a:r>
            <a:r>
              <a:rPr kumimoji="1" lang="sv-SE" altLang="ja-JP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TFLu</a:t>
            </a: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 </a:t>
            </a:r>
            <a:r>
              <a:rPr kumimoji="1" lang="sv-SE" altLang="ja-JP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Runtime</a:t>
            </a: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游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4" name="角丸四角形 7">
            <a:extLst>
              <a:ext uri="{FF2B5EF4-FFF2-40B4-BE49-F238E27FC236}">
                <a16:creationId xmlns:a16="http://schemas.microsoft.com/office/drawing/2014/main" id="{4A4BEEB3-6ABA-56BD-435A-F8B37D701949}"/>
              </a:ext>
            </a:extLst>
          </p:cNvPr>
          <p:cNvSpPr/>
          <p:nvPr/>
        </p:nvSpPr>
        <p:spPr>
          <a:xfrm>
            <a:off x="5227743" y="2287323"/>
            <a:ext cx="1363467" cy="175001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CMSIS-NN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Lato Light" panose="020F0502020204030203" pitchFamily="34" charset="0"/>
              <a:cs typeface="Calibri" panose="020F0502020204030204" pitchFamily="34" charset="0"/>
            </a:endParaRPr>
          </a:p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v-SE" altLang="ja-JP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Optimized</a:t>
            </a: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 </a:t>
            </a:r>
            <a:r>
              <a:rPr kumimoji="1" lang="sv-SE" altLang="ja-JP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Kernels</a:t>
            </a:r>
            <a:endParaRPr kumimoji="0" lang="en-US" altLang="ja-JP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Lato Light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FAB7E5-0E21-B079-B67A-C8A4D53F3621}"/>
              </a:ext>
            </a:extLst>
          </p:cNvPr>
          <p:cNvSpPr/>
          <p:nvPr/>
        </p:nvSpPr>
        <p:spPr>
          <a:xfrm>
            <a:off x="6792923" y="2306371"/>
            <a:ext cx="1363467" cy="17426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Cortex-M CPU</a:t>
            </a:r>
          </a:p>
        </p:txBody>
      </p:sp>
      <p:sp>
        <p:nvSpPr>
          <p:cNvPr id="17" name="角丸四角形 7">
            <a:extLst>
              <a:ext uri="{FF2B5EF4-FFF2-40B4-BE49-F238E27FC236}">
                <a16:creationId xmlns:a16="http://schemas.microsoft.com/office/drawing/2014/main" id="{D4A8FE17-7D0E-A6ED-AC81-7C89A7A026BB}"/>
              </a:ext>
            </a:extLst>
          </p:cNvPr>
          <p:cNvSpPr/>
          <p:nvPr/>
        </p:nvSpPr>
        <p:spPr>
          <a:xfrm>
            <a:off x="6792923" y="4211312"/>
            <a:ext cx="1363467" cy="11404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v-SE" altLang="ja-JP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Ethos</a:t>
            </a: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-U</a:t>
            </a:r>
          </a:p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NPU</a:t>
            </a:r>
          </a:p>
        </p:txBody>
      </p:sp>
      <p:sp>
        <p:nvSpPr>
          <p:cNvPr id="18" name="角丸四角形 7">
            <a:extLst>
              <a:ext uri="{FF2B5EF4-FFF2-40B4-BE49-F238E27FC236}">
                <a16:creationId xmlns:a16="http://schemas.microsoft.com/office/drawing/2014/main" id="{308DED3E-3A0C-74DA-7E1C-9AA424063B8D}"/>
              </a:ext>
            </a:extLst>
          </p:cNvPr>
          <p:cNvSpPr/>
          <p:nvPr/>
        </p:nvSpPr>
        <p:spPr>
          <a:xfrm>
            <a:off x="5227743" y="4213659"/>
            <a:ext cx="1363467" cy="113807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Ethos-U Driver</a:t>
            </a:r>
            <a:endParaRPr kumimoji="0" lang="en-US" altLang="ja-JP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Lato Light" panose="020F0502020204030203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8AF4C8-DA95-50F4-E915-E78D6DA2EE2E}"/>
              </a:ext>
            </a:extLst>
          </p:cNvPr>
          <p:cNvCxnSpPr>
            <a:cxnSpLocks/>
          </p:cNvCxnSpPr>
          <p:nvPr/>
        </p:nvCxnSpPr>
        <p:spPr>
          <a:xfrm>
            <a:off x="2121891" y="3617525"/>
            <a:ext cx="263799" cy="0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角丸四角形 6">
            <a:extLst>
              <a:ext uri="{FF2B5EF4-FFF2-40B4-BE49-F238E27FC236}">
                <a16:creationId xmlns:a16="http://schemas.microsoft.com/office/drawing/2014/main" id="{E6453D9D-7C8A-4615-4482-436DC263D8B6}"/>
              </a:ext>
            </a:extLst>
          </p:cNvPr>
          <p:cNvSpPr/>
          <p:nvPr/>
        </p:nvSpPr>
        <p:spPr>
          <a:xfrm>
            <a:off x="2399087" y="3198816"/>
            <a:ext cx="1566699" cy="851168"/>
          </a:xfrm>
          <a:prstGeom prst="roundRect">
            <a:avLst>
              <a:gd name="adj" fmla="val 0"/>
            </a:avLst>
          </a:prstGeom>
          <a:solidFill>
            <a:schemeClr val="tx2">
              <a:lumMod val="90000"/>
              <a:lumOff val="10000"/>
            </a:schemeClr>
          </a:solidFill>
          <a:ln w="158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Vela Compiler</a:t>
            </a:r>
          </a:p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(Optimize for Ethos-U NPU)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CB3CA3-22D4-5BD8-58BB-1100C387A655}"/>
              </a:ext>
            </a:extLst>
          </p:cNvPr>
          <p:cNvCxnSpPr>
            <a:cxnSpLocks/>
          </p:cNvCxnSpPr>
          <p:nvPr/>
        </p:nvCxnSpPr>
        <p:spPr>
          <a:xfrm>
            <a:off x="3965786" y="3617525"/>
            <a:ext cx="661191" cy="0"/>
          </a:xfrm>
          <a:prstGeom prst="line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282FB1B-7CAB-DEC6-FFFE-742FEBA7AC62}"/>
              </a:ext>
            </a:extLst>
          </p:cNvPr>
          <p:cNvSpPr txBox="1"/>
          <p:nvPr/>
        </p:nvSpPr>
        <p:spPr>
          <a:xfrm>
            <a:off x="8841449" y="1399955"/>
            <a:ext cx="3107628" cy="4473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>
                <a:ln>
                  <a:noFill/>
                </a:ln>
                <a:solidFill>
                  <a:srgbClr val="080023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34" charset="-128"/>
                <a:cs typeface="+mn-cs"/>
              </a:rPr>
              <a:t>User Challenges: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80023"/>
              </a:solidFill>
              <a:effectLst/>
              <a:uLnTx/>
              <a:uFillTx/>
              <a:latin typeface="Arial" panose="020B0604020202020204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80023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34" charset="-128"/>
                <a:cs typeface="+mn-cs"/>
              </a:rPr>
              <a:t>Verify performance</a:t>
            </a:r>
            <a:b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80023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34" charset="-128"/>
                <a:cs typeface="+mn-cs"/>
              </a:rPr>
            </a:b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80023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34" charset="-128"/>
                <a:cs typeface="+mn-cs"/>
              </a:rPr>
              <a:t>after quantization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80023"/>
              </a:solidFill>
              <a:effectLst/>
              <a:uLnTx/>
              <a:uFillTx/>
              <a:latin typeface="Arial" panose="020B0604020202020204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80023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34" charset="-128"/>
                <a:cs typeface="+mn-cs"/>
              </a:rPr>
              <a:t>Ensure correct</a:t>
            </a:r>
            <a:b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80023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34" charset="-128"/>
                <a:cs typeface="+mn-cs"/>
              </a:rPr>
            </a:b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80023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34" charset="-128"/>
                <a:cs typeface="+mn-cs"/>
              </a:rPr>
              <a:t>execution on target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80023"/>
              </a:solidFill>
              <a:effectLst/>
              <a:uLnTx/>
              <a:uFillTx/>
              <a:latin typeface="Arial" panose="020B0604020202020204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80023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34" charset="-128"/>
                <a:cs typeface="+mn-cs"/>
              </a:rPr>
              <a:t>Timing analysis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80023"/>
              </a:solidFill>
              <a:effectLst/>
              <a:uLnTx/>
              <a:uFillTx/>
              <a:latin typeface="Arial" panose="020B0604020202020204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80023"/>
                </a:solidFill>
                <a:effectLst/>
                <a:uLnTx/>
                <a:uFillTx/>
                <a:latin typeface="Arial" panose="020B0604020202020204"/>
                <a:ea typeface="ＭＳ Ｐゴシック" panose="020B0600070205080204" pitchFamily="34" charset="-128"/>
                <a:cs typeface="+mn-cs"/>
              </a:rPr>
              <a:t>Analysis of Ethos-U execution flow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80023"/>
              </a:solidFill>
              <a:effectLst/>
              <a:uLnTx/>
              <a:uFillTx/>
              <a:latin typeface="Arial" panose="020B060402020202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42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BD64F-EC71-56E5-899F-B0BEC1A9F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7323D84-2910-C2E7-F8A1-CFE3D7A31814}"/>
              </a:ext>
            </a:extLst>
          </p:cNvPr>
          <p:cNvSpPr/>
          <p:nvPr/>
        </p:nvSpPr>
        <p:spPr>
          <a:xfrm>
            <a:off x="4985467" y="2087880"/>
            <a:ext cx="4153817" cy="35658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Arial" panose="020B0604020202020204"/>
              </a:rPr>
              <a:t>Cortex-M + Ethos-U System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035EB-C204-E7D0-B28A-3B5A59B42A72}"/>
              </a:ext>
            </a:extLst>
          </p:cNvPr>
          <p:cNvSpPr/>
          <p:nvPr/>
        </p:nvSpPr>
        <p:spPr>
          <a:xfrm>
            <a:off x="247575" y="2099314"/>
            <a:ext cx="4153817" cy="35658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Cortex-M System</a:t>
            </a:r>
          </a:p>
        </p:txBody>
      </p:sp>
      <p:sp>
        <p:nvSpPr>
          <p:cNvPr id="11" name="Process 65">
            <a:extLst>
              <a:ext uri="{FF2B5EF4-FFF2-40B4-BE49-F238E27FC236}">
                <a16:creationId xmlns:a16="http://schemas.microsoft.com/office/drawing/2014/main" id="{17EB80FE-4FF4-3E4C-EF4F-021F6C8CE371}"/>
              </a:ext>
            </a:extLst>
          </p:cNvPr>
          <p:cNvSpPr/>
          <p:nvPr/>
        </p:nvSpPr>
        <p:spPr>
          <a:xfrm>
            <a:off x="5115931" y="2461260"/>
            <a:ext cx="3892890" cy="3119100"/>
          </a:xfrm>
          <a:prstGeom prst="flowChartProcess">
            <a:avLst/>
          </a:prstGeom>
          <a:solidFill>
            <a:schemeClr val="bg2">
              <a:lumMod val="5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2088571-36BB-FF54-C5F3-F9A33018360D}"/>
              </a:ext>
            </a:extLst>
          </p:cNvPr>
          <p:cNvSpPr txBox="1">
            <a:spLocks/>
          </p:cNvSpPr>
          <p:nvPr/>
        </p:nvSpPr>
        <p:spPr>
          <a:xfrm>
            <a:off x="5608566" y="2586986"/>
            <a:ext cx="3372644" cy="170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91BD"/>
              </a:buClr>
              <a:buSzTx/>
              <a:buFontTx/>
              <a:buNone/>
              <a:tabLst/>
              <a:defRPr/>
            </a:pPr>
            <a:r>
              <a:rPr kumimoji="0" lang="en-US" sz="1067" b="1" i="0" u="none" strike="noStrike" kern="1200" cap="none" spc="4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77"/>
                <a:ea typeface="ＭＳ Ｐゴシック" charset="0"/>
              </a:rPr>
              <a:t>TARGET / DEVICE</a:t>
            </a:r>
          </a:p>
        </p:txBody>
      </p:sp>
      <p:sp>
        <p:nvSpPr>
          <p:cNvPr id="13" name="角丸四角形 6">
            <a:extLst>
              <a:ext uri="{FF2B5EF4-FFF2-40B4-BE49-F238E27FC236}">
                <a16:creationId xmlns:a16="http://schemas.microsoft.com/office/drawing/2014/main" id="{648F11FF-D3B3-0E98-E79A-C67DCF4413BE}"/>
              </a:ext>
            </a:extLst>
          </p:cNvPr>
          <p:cNvSpPr/>
          <p:nvPr/>
        </p:nvSpPr>
        <p:spPr>
          <a:xfrm rot="16200000">
            <a:off x="4333817" y="3918006"/>
            <a:ext cx="2443164" cy="424283"/>
          </a:xfrm>
          <a:prstGeom prst="roundRect">
            <a:avLst>
              <a:gd name="adj" fmla="val 0"/>
            </a:avLst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 </a:t>
            </a:r>
            <a:r>
              <a:rPr kumimoji="1" lang="sv-SE" altLang="ja-JP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TFLu</a:t>
            </a: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 </a:t>
            </a:r>
            <a:r>
              <a:rPr kumimoji="1" lang="sv-SE" altLang="ja-JP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Runtime</a:t>
            </a: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游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4" name="角丸四角形 7">
            <a:extLst>
              <a:ext uri="{FF2B5EF4-FFF2-40B4-BE49-F238E27FC236}">
                <a16:creationId xmlns:a16="http://schemas.microsoft.com/office/drawing/2014/main" id="{8F360B34-BB32-6FEB-320B-5992B8E9DD57}"/>
              </a:ext>
            </a:extLst>
          </p:cNvPr>
          <p:cNvSpPr/>
          <p:nvPr/>
        </p:nvSpPr>
        <p:spPr>
          <a:xfrm>
            <a:off x="5944023" y="2892077"/>
            <a:ext cx="1363467" cy="114526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CMSIS-NN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Lato Light" panose="020F0502020204030203" pitchFamily="34" charset="0"/>
              <a:cs typeface="Calibri" panose="020F0502020204030204" pitchFamily="34" charset="0"/>
            </a:endParaRPr>
          </a:p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v-SE" altLang="ja-JP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Optimized</a:t>
            </a: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 </a:t>
            </a:r>
            <a:r>
              <a:rPr kumimoji="1" lang="sv-SE" altLang="ja-JP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Kernels</a:t>
            </a:r>
            <a:endParaRPr kumimoji="0" lang="en-US" altLang="ja-JP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Lato Light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242647-FAE3-0DC2-3678-EBE72B6F1883}"/>
              </a:ext>
            </a:extLst>
          </p:cNvPr>
          <p:cNvSpPr/>
          <p:nvPr/>
        </p:nvSpPr>
        <p:spPr>
          <a:xfrm>
            <a:off x="7509203" y="2908567"/>
            <a:ext cx="1363467" cy="11404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Cortex-M CPU</a:t>
            </a:r>
          </a:p>
        </p:txBody>
      </p:sp>
      <p:sp>
        <p:nvSpPr>
          <p:cNvPr id="17" name="角丸四角形 7">
            <a:extLst>
              <a:ext uri="{FF2B5EF4-FFF2-40B4-BE49-F238E27FC236}">
                <a16:creationId xmlns:a16="http://schemas.microsoft.com/office/drawing/2014/main" id="{FCB23907-C5B1-85A9-EB2B-7C6179F8F1A2}"/>
              </a:ext>
            </a:extLst>
          </p:cNvPr>
          <p:cNvSpPr/>
          <p:nvPr/>
        </p:nvSpPr>
        <p:spPr>
          <a:xfrm>
            <a:off x="7509203" y="4211312"/>
            <a:ext cx="1363467" cy="11404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v-SE" altLang="ja-JP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Ethos</a:t>
            </a: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-U</a:t>
            </a:r>
          </a:p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NPU</a:t>
            </a:r>
          </a:p>
        </p:txBody>
      </p:sp>
      <p:sp>
        <p:nvSpPr>
          <p:cNvPr id="18" name="角丸四角形 7">
            <a:extLst>
              <a:ext uri="{FF2B5EF4-FFF2-40B4-BE49-F238E27FC236}">
                <a16:creationId xmlns:a16="http://schemas.microsoft.com/office/drawing/2014/main" id="{BE44957F-C644-AC9F-4355-9A45944A1341}"/>
              </a:ext>
            </a:extLst>
          </p:cNvPr>
          <p:cNvSpPr/>
          <p:nvPr/>
        </p:nvSpPr>
        <p:spPr>
          <a:xfrm>
            <a:off x="5944023" y="4213659"/>
            <a:ext cx="1363467" cy="113807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Ethos-U Driver</a:t>
            </a:r>
            <a:endParaRPr kumimoji="0" lang="en-US" altLang="ja-JP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Lato Light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21" name="Process 65">
            <a:extLst>
              <a:ext uri="{FF2B5EF4-FFF2-40B4-BE49-F238E27FC236}">
                <a16:creationId xmlns:a16="http://schemas.microsoft.com/office/drawing/2014/main" id="{B6F6DC4C-6511-79DD-2D11-95C7597735F3}"/>
              </a:ext>
            </a:extLst>
          </p:cNvPr>
          <p:cNvSpPr/>
          <p:nvPr/>
        </p:nvSpPr>
        <p:spPr>
          <a:xfrm>
            <a:off x="368671" y="2461260"/>
            <a:ext cx="3892890" cy="3119100"/>
          </a:xfrm>
          <a:prstGeom prst="flowChartProcess">
            <a:avLst/>
          </a:prstGeom>
          <a:solidFill>
            <a:schemeClr val="bg2">
              <a:lumMod val="5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62F1119-109A-F2D0-181A-6601E6CC53E7}"/>
              </a:ext>
            </a:extLst>
          </p:cNvPr>
          <p:cNvSpPr txBox="1">
            <a:spLocks/>
          </p:cNvSpPr>
          <p:nvPr/>
        </p:nvSpPr>
        <p:spPr>
          <a:xfrm>
            <a:off x="861306" y="2586986"/>
            <a:ext cx="3372644" cy="170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91BD"/>
              </a:buClr>
              <a:buSzTx/>
              <a:buFontTx/>
              <a:buNone/>
              <a:tabLst/>
              <a:defRPr/>
            </a:pPr>
            <a:r>
              <a:rPr kumimoji="0" lang="en-US" sz="1067" b="1" i="0" u="none" strike="noStrike" kern="1200" cap="none" spc="4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77"/>
                <a:ea typeface="ＭＳ Ｐゴシック" charset="0"/>
              </a:rPr>
              <a:t>TARGET / DEVICE</a:t>
            </a:r>
          </a:p>
        </p:txBody>
      </p:sp>
      <p:sp>
        <p:nvSpPr>
          <p:cNvPr id="24" name="角丸四角形 6">
            <a:extLst>
              <a:ext uri="{FF2B5EF4-FFF2-40B4-BE49-F238E27FC236}">
                <a16:creationId xmlns:a16="http://schemas.microsoft.com/office/drawing/2014/main" id="{852F9D5B-B408-8C7D-3C52-C9F7F4429CAA}"/>
              </a:ext>
            </a:extLst>
          </p:cNvPr>
          <p:cNvSpPr/>
          <p:nvPr/>
        </p:nvSpPr>
        <p:spPr>
          <a:xfrm rot="16200000">
            <a:off x="-413443" y="3918006"/>
            <a:ext cx="2443164" cy="424283"/>
          </a:xfrm>
          <a:prstGeom prst="roundRect">
            <a:avLst>
              <a:gd name="adj" fmla="val 0"/>
            </a:avLst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 </a:t>
            </a:r>
            <a:r>
              <a:rPr kumimoji="1" lang="sv-SE" altLang="ja-JP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TFLu</a:t>
            </a: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 </a:t>
            </a:r>
            <a:r>
              <a:rPr kumimoji="1" lang="sv-SE" altLang="ja-JP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Runtime</a:t>
            </a: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游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5" name="角丸四角形 7">
            <a:extLst>
              <a:ext uri="{FF2B5EF4-FFF2-40B4-BE49-F238E27FC236}">
                <a16:creationId xmlns:a16="http://schemas.microsoft.com/office/drawing/2014/main" id="{10987F8F-ABAF-48C2-CEAA-EC17EDB2A930}"/>
              </a:ext>
            </a:extLst>
          </p:cNvPr>
          <p:cNvSpPr/>
          <p:nvPr/>
        </p:nvSpPr>
        <p:spPr>
          <a:xfrm>
            <a:off x="1196763" y="2892077"/>
            <a:ext cx="1363467" cy="114526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CMSIS-NN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Lato Light" panose="020F0502020204030203" pitchFamily="34" charset="0"/>
              <a:cs typeface="Calibri" panose="020F0502020204030204" pitchFamily="34" charset="0"/>
            </a:endParaRPr>
          </a:p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v-SE" altLang="ja-JP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Optimized</a:t>
            </a:r>
            <a:r>
              <a:rPr kumimoji="1" lang="sv-SE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 </a:t>
            </a:r>
            <a:r>
              <a:rPr kumimoji="1" lang="sv-SE" altLang="ja-JP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Kernels</a:t>
            </a:r>
            <a:endParaRPr kumimoji="0" lang="en-US" altLang="ja-JP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Lato Light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98B300-32A9-E101-B78E-268CD4077696}"/>
              </a:ext>
            </a:extLst>
          </p:cNvPr>
          <p:cNvSpPr/>
          <p:nvPr/>
        </p:nvSpPr>
        <p:spPr>
          <a:xfrm>
            <a:off x="2761943" y="2908567"/>
            <a:ext cx="1363467" cy="11404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Cortex-M CPU</a:t>
            </a:r>
          </a:p>
        </p:txBody>
      </p:sp>
    </p:spTree>
    <p:extLst>
      <p:ext uri="{BB962C8B-B14F-4D97-AF65-F5344CB8AC3E}">
        <p14:creationId xmlns:p14="http://schemas.microsoft.com/office/powerpoint/2010/main" val="316868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7" id="{BAEDCA4E-07D3-CF45-8582-069B713BBD79}" vid="{B429C1B6-4366-0543-9EF0-CA4016DA9155}"/>
    </a:ext>
  </a:extLst>
</a:theme>
</file>

<file path=ppt/theme/theme2.xml><?xml version="1.0" encoding="utf-8"?>
<a:theme xmlns:a="http://schemas.openxmlformats.org/drawingml/2006/main" name="Arm_Confidential_2025_Lightmode">
  <a:themeElements>
    <a:clrScheme name="Arm Test 5">
      <a:dk1>
        <a:srgbClr val="000000"/>
      </a:dk1>
      <a:lt1>
        <a:srgbClr val="FFFFFF"/>
      </a:lt1>
      <a:dk2>
        <a:srgbClr val="080023"/>
      </a:dk2>
      <a:lt2>
        <a:srgbClr val="F3F3F3"/>
      </a:lt2>
      <a:accent1>
        <a:srgbClr val="0054FC"/>
      </a:accent1>
      <a:accent2>
        <a:srgbClr val="3B3252"/>
      </a:accent2>
      <a:accent3>
        <a:srgbClr val="FCAB2A"/>
      </a:accent3>
      <a:accent4>
        <a:srgbClr val="00EAE7"/>
      </a:accent4>
      <a:accent5>
        <a:srgbClr val="F37929"/>
      </a:accent5>
      <a:accent6>
        <a:srgbClr val="6F6F6F"/>
      </a:accent6>
      <a:hlink>
        <a:srgbClr val="6E2FF0"/>
      </a:hlink>
      <a:folHlink>
        <a:srgbClr val="002F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E2FF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Confidential_2024" id="{B887AF75-78AC-2747-9C70-2F9B0537D1BE}" vid="{DC9635A4-99AE-AB49-82FD-BA973AC4A79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7452</TotalTime>
  <Words>264</Words>
  <Application>Microsoft Office PowerPoint</Application>
  <PresentationFormat>Widescreen</PresentationFormat>
  <Paragraphs>84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Aeonik</vt:lpstr>
      <vt:lpstr>Arial</vt:lpstr>
      <vt:lpstr>Calibri</vt:lpstr>
      <vt:lpstr>Lato</vt:lpstr>
      <vt:lpstr>Wingdings</vt:lpstr>
      <vt:lpstr>Arm_PPT_Public</vt:lpstr>
      <vt:lpstr>Arm_Confidential_2025_Lightmode</vt:lpstr>
      <vt:lpstr>PowerPoint Presentation</vt:lpstr>
      <vt:lpstr>Cortex-M Optimized Software Flow for TensorFlow Lite Micro </vt:lpstr>
      <vt:lpstr>Ethos-U Optimized Software Flow for TensorFlow Lite Micro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Reinhard Keil</dc:creator>
  <cp:lastModifiedBy>Reinhard Keil</cp:lastModifiedBy>
  <cp:revision>96</cp:revision>
  <dcterms:created xsi:type="dcterms:W3CDTF">2021-11-12T09:09:53Z</dcterms:created>
  <dcterms:modified xsi:type="dcterms:W3CDTF">2025-07-17T12:09:46Z</dcterms:modified>
</cp:coreProperties>
</file>